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1"/>
  </p:sldMasterIdLst>
  <p:notesMasterIdLst>
    <p:notesMasterId r:id="rId19"/>
  </p:notesMasterIdLst>
  <p:sldIdLst>
    <p:sldId id="256" r:id="rId2"/>
    <p:sldId id="267" r:id="rId3"/>
    <p:sldId id="268" r:id="rId4"/>
    <p:sldId id="269" r:id="rId5"/>
    <p:sldId id="270" r:id="rId6"/>
    <p:sldId id="271" r:id="rId7"/>
    <p:sldId id="272" r:id="rId8"/>
    <p:sldId id="273" r:id="rId9"/>
    <p:sldId id="274" r:id="rId10"/>
    <p:sldId id="275" r:id="rId11"/>
    <p:sldId id="276" r:id="rId12"/>
    <p:sldId id="277" r:id="rId13"/>
    <p:sldId id="278" r:id="rId14"/>
    <p:sldId id="279" r:id="rId15"/>
    <p:sldId id="280" r:id="rId16"/>
    <p:sldId id="281" r:id="rId17"/>
    <p:sldId id="282" r:id="rId18"/>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463" autoAdjust="0"/>
    <p:restoredTop sz="94660"/>
  </p:normalViewPr>
  <p:slideViewPr>
    <p:cSldViewPr>
      <p:cViewPr varScale="1">
        <p:scale>
          <a:sx n="82" d="100"/>
          <a:sy n="82" d="100"/>
        </p:scale>
        <p:origin x="-162"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a:spLocks noGrp="1"/>
          </p:cNvSpPr>
          <p:nvPr>
            <p:ph type="hdr" sz="quarter"/>
          </p:nvPr>
        </p:nvSpPr>
        <p:spPr>
          <a:xfrm>
            <a:off x="0" y="0"/>
            <a:ext cx="2971800" cy="457200"/>
          </a:xfrm>
          <a:prstGeom prst="rect">
            <a:avLst/>
          </a:prstGeom>
        </p:spPr>
        <p:txBody>
          <a:bodyPr vert="horz" rtlCol="0"/>
          <a:lstStyle>
            <a:lvl1pPr algn="l">
              <a:defRPr sz="1200"/>
            </a:lvl1pPr>
          </a:lstStyle>
          <a:p>
            <a:endParaRPr lang="en-US"/>
          </a:p>
        </p:txBody>
      </p:sp>
      <p:sp>
        <p:nvSpPr>
          <p:cNvPr id="3" name="Rectangle 2"/>
          <p:cNvSpPr>
            <a:spLocks noGrp="1"/>
          </p:cNvSpPr>
          <p:nvPr>
            <p:ph type="dt" idx="1"/>
          </p:nvPr>
        </p:nvSpPr>
        <p:spPr>
          <a:xfrm>
            <a:off x="3884613" y="0"/>
            <a:ext cx="2971800" cy="457200"/>
          </a:xfrm>
          <a:prstGeom prst="rect">
            <a:avLst/>
          </a:prstGeom>
        </p:spPr>
        <p:txBody>
          <a:bodyPr vert="horz" rtlCol="0"/>
          <a:lstStyle>
            <a:lvl1pPr algn="r">
              <a:defRPr sz="1200"/>
            </a:lvl1pPr>
          </a:lstStyle>
          <a:p>
            <a:fld id="{2447E72A-D913-4DC2-9E0A-E520CE8FCC86}" type="datetimeFigureOut">
              <a:rPr lang="en-US" smtClean="0"/>
              <a:pPr/>
              <a:t>8/13/2009</a:t>
            </a:fld>
            <a:endParaRPr lang="en-US"/>
          </a:p>
        </p:txBody>
      </p:sp>
      <p:sp>
        <p:nvSpPr>
          <p:cNvPr id="4" name="Rectangl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p>
            <a:endParaRPr lang="en-US"/>
          </a:p>
        </p:txBody>
      </p:sp>
      <p:sp>
        <p:nvSpPr>
          <p:cNvPr id="5" name="Rectangle 4"/>
          <p:cNvSpPr>
            <a:spLocks noGrp="1"/>
          </p:cNvSpPr>
          <p:nvPr>
            <p:ph type="body" sz="quarter" idx="3"/>
          </p:nvPr>
        </p:nvSpPr>
        <p:spPr>
          <a:xfrm>
            <a:off x="685800" y="4343400"/>
            <a:ext cx="5486400" cy="4114800"/>
          </a:xfrm>
          <a:prstGeom prst="rect">
            <a:avLst/>
          </a:prstGeom>
        </p:spPr>
        <p:txBody>
          <a:bodyPr vert="horz"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5"/>
          <p:cNvSpPr>
            <a:spLocks noGrp="1"/>
          </p:cNvSpPr>
          <p:nvPr>
            <p:ph type="ftr" sz="quarter" idx="4"/>
          </p:nvPr>
        </p:nvSpPr>
        <p:spPr>
          <a:xfrm>
            <a:off x="0" y="8685213"/>
            <a:ext cx="2971800" cy="457200"/>
          </a:xfrm>
          <a:prstGeom prst="rect">
            <a:avLst/>
          </a:prstGeom>
        </p:spPr>
        <p:txBody>
          <a:bodyPr vert="horz" rtlCol="0" anchor="b"/>
          <a:lstStyle>
            <a:lvl1pPr algn="l">
              <a:defRPr sz="1200"/>
            </a:lvl1pPr>
          </a:lstStyle>
          <a:p>
            <a:endParaRPr lang="en-US"/>
          </a:p>
        </p:txBody>
      </p:sp>
      <p:sp>
        <p:nvSpPr>
          <p:cNvPr id="7" name="Rectangle 6"/>
          <p:cNvSpPr>
            <a:spLocks noGrp="1"/>
          </p:cNvSpPr>
          <p:nvPr>
            <p:ph type="sldNum" sz="quarter" idx="5"/>
          </p:nvPr>
        </p:nvSpPr>
        <p:spPr>
          <a:xfrm>
            <a:off x="3884613" y="8685213"/>
            <a:ext cx="2971800" cy="457200"/>
          </a:xfrm>
          <a:prstGeom prst="rect">
            <a:avLst/>
          </a:prstGeom>
        </p:spPr>
        <p:txBody>
          <a:bodyPr vert="horz" rtlCol="0" anchor="b"/>
          <a:lstStyle>
            <a:lvl1pPr algn="r">
              <a:defRPr sz="1200"/>
            </a:lvl1pPr>
          </a:lstStyle>
          <a:p>
            <a:fld id="{A5D78FC6-CE17-4259-A63C-DDFC12E048FC}" type="slidenum">
              <a:rPr lang="en-US" smtClean="0"/>
              <a:pPr/>
              <a:t>‹Nº›</a:t>
            </a:fld>
            <a:endParaRPr lang="en-US"/>
          </a:p>
        </p:txBody>
      </p:sp>
    </p:spTree>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D78FC6-CE17-4259-A63C-DDFC12E048FC}"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Shape 7"/>
          <p:cNvSpPr>
            <a:spLocks noGrp="1"/>
          </p:cNvSpPr>
          <p:nvPr>
            <p:ph type="ctrTitle"/>
          </p:nvPr>
        </p:nvSpPr>
        <p:spPr>
          <a:xfrm>
            <a:off x="2362200" y="4038600"/>
            <a:ext cx="6477000" cy="1828800"/>
          </a:xfrm>
        </p:spPr>
        <p:txBody>
          <a:bodyPr anchor="b"/>
          <a:lstStyle>
            <a:lvl1pPr>
              <a:defRPr cap="all" baseline="0"/>
            </a:lvl1pPr>
          </a:lstStyle>
          <a:p>
            <a:r>
              <a:rPr lang="en-US" dirty="0" smtClean="0"/>
              <a:t>Click to edit Master title style</a:t>
            </a:r>
            <a:endParaRPr lang="en-US" dirty="0"/>
          </a:p>
        </p:txBody>
      </p:sp>
      <p:sp>
        <p:nvSpPr>
          <p:cNvPr id="9" name="Shap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dirty="0" smtClean="0"/>
              <a:t>Click to edit Master subtitle style</a:t>
            </a:r>
            <a:endParaRPr lang="en-US" dirty="0"/>
          </a:p>
        </p:txBody>
      </p:sp>
      <p:sp>
        <p:nvSpPr>
          <p:cNvPr id="28" name="Shape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lgn="ctr"/>
            <a:fld id="{743653DA-8BF4-4869-96FE-9BCF43372D46}" type="datetime8">
              <a:rPr lang="en-US" smtClean="0"/>
              <a:pPr algn="ctr"/>
              <a:t>8/13/2009 1:15 PM</a:t>
            </a:fld>
            <a:endParaRPr lang="en-US" sz="2000" dirty="0">
              <a:solidFill>
                <a:srgbClr val="FFFFFF"/>
              </a:solidFill>
            </a:endParaRPr>
          </a:p>
        </p:txBody>
      </p:sp>
      <p:sp>
        <p:nvSpPr>
          <p:cNvPr id="17" name="Shape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lgn="r"/>
            <a:endParaRPr lang="en-US" dirty="0">
              <a:solidFill>
                <a:schemeClr val="tx2"/>
              </a:solidFill>
            </a:endParaRPr>
          </a:p>
        </p:txBody>
      </p:sp>
      <p:sp>
        <p:nvSpPr>
          <p:cNvPr id="29" name="Shape 28"/>
          <p:cNvSpPr>
            <a:spLocks noGrp="1"/>
          </p:cNvSpPr>
          <p:nvPr>
            <p:ph type="sldNum" sz="quarter" idx="12"/>
          </p:nvPr>
        </p:nvSpPr>
        <p:spPr>
          <a:xfrm>
            <a:off x="8001000" y="228600"/>
            <a:ext cx="838200" cy="381000"/>
          </a:xfrm>
        </p:spPr>
        <p:txBody>
          <a:bodyPr/>
          <a:lstStyle>
            <a:lvl1pPr>
              <a:defRPr>
                <a:solidFill>
                  <a:schemeClr val="tx2"/>
                </a:solidFill>
              </a:defRPr>
            </a:lvl1pPr>
          </a:lstStyle>
          <a:p>
            <a:fld id="{72AC53DF-4216-466D-99A7-94400E6C2A25}" type="slidenum">
              <a:rPr lang="en-US" smtClean="0"/>
              <a:pPr/>
              <a:t>‹Nº›</a:t>
            </a:fld>
            <a:endParaRPr lang="en-US" dirty="0">
              <a:solidFill>
                <a:schemeClr val="tx2"/>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Shape 1"/>
          <p:cNvSpPr>
            <a:spLocks noGrp="1"/>
          </p:cNvSpPr>
          <p:nvPr>
            <p:ph type="title"/>
          </p:nvPr>
        </p:nvSpPr>
        <p:spPr/>
        <p:txBody>
          <a:bodyPr/>
          <a:lstStyle/>
          <a:p>
            <a:r>
              <a:rPr lang="en-US" smtClean="0"/>
              <a:t>Click to edit Master title style</a:t>
            </a:r>
            <a:endParaRPr lang="en-US"/>
          </a:p>
        </p:txBody>
      </p:sp>
      <p:sp>
        <p:nvSpPr>
          <p:cNvPr id="3" name="Shape 2"/>
          <p:cNvSpPr>
            <a:spLocks noGrp="1"/>
          </p:cNvSpPr>
          <p:nvPr>
            <p:ph type="body" orient="vert" idx="1"/>
          </p:nvPr>
        </p:nvSpPr>
        <p:spPr/>
        <p:txBody>
          <a:bodyPr vert="eaVert"/>
          <a:lstStyle/>
          <a:p>
            <a:pPr lvl="0"/>
            <a:r>
              <a:rPr lang="en-US" smtClean="0"/>
              <a:t>Click to edit Master text styles</a:t>
            </a:r>
            <a:endParaRPr lang="en-US"/>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hape 3"/>
          <p:cNvSpPr>
            <a:spLocks noGrp="1"/>
          </p:cNvSpPr>
          <p:nvPr>
            <p:ph type="dt" sz="half" idx="10"/>
          </p:nvPr>
        </p:nvSpPr>
        <p:spPr/>
        <p:txBody>
          <a:bodyPr/>
          <a:lstStyle/>
          <a:p>
            <a:fld id="{8D3816DF-213E-421B-92D3-C068DBB023D6}" type="datetime8">
              <a:rPr lang="en-US" smtClean="0">
                <a:solidFill>
                  <a:schemeClr val="tx2"/>
                </a:solidFill>
              </a:rPr>
              <a:pPr/>
              <a:t>8/13/2009 1:15 PM</a:t>
            </a:fld>
            <a:endParaRPr lang="en-US"/>
          </a:p>
        </p:txBody>
      </p:sp>
      <p:sp>
        <p:nvSpPr>
          <p:cNvPr id="5" name="Shape 4"/>
          <p:cNvSpPr>
            <a:spLocks noGrp="1"/>
          </p:cNvSpPr>
          <p:nvPr>
            <p:ph type="ftr" sz="quarter" idx="11"/>
          </p:nvPr>
        </p:nvSpPr>
        <p:spPr/>
        <p:txBody>
          <a:bodyPr/>
          <a:lstStyle/>
          <a:p>
            <a:endParaRPr lang="en-US"/>
          </a:p>
        </p:txBody>
      </p:sp>
      <p:sp>
        <p:nvSpPr>
          <p:cNvPr id="6" name="Shape 5"/>
          <p:cNvSpPr>
            <a:spLocks noGrp="1"/>
          </p:cNvSpPr>
          <p:nvPr>
            <p:ph type="sldNum" sz="quarter" idx="12"/>
          </p:nvPr>
        </p:nvSpPr>
        <p:spPr/>
        <p:txBody>
          <a:bodyPr/>
          <a:lstStyle/>
          <a:p>
            <a:fld id="{72AC53DF-4216-466D-99A7-94400E6C2A25}" type="slidenum">
              <a:rPr lang="en-US" sz="1200" smtClean="0">
                <a:solidFill>
                  <a:schemeClr val="tx2"/>
                </a:solidFill>
              </a:rPr>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Shape 1"/>
          <p:cNvSpPr>
            <a:spLocks noGrp="1"/>
          </p:cNvSpPr>
          <p:nvPr>
            <p:ph type="title" orient="vert"/>
          </p:nvPr>
        </p:nvSpPr>
        <p:spPr>
          <a:xfrm>
            <a:off x="6553200" y="609600"/>
            <a:ext cx="2057400" cy="5516563"/>
          </a:xfrm>
        </p:spPr>
        <p:txBody>
          <a:bodyPr vert="eaVert"/>
          <a:lstStyle/>
          <a:p>
            <a:r>
              <a:rPr lang="en-US" dirty="0" smtClean="0"/>
              <a:t>Click to add title</a:t>
            </a:r>
            <a:endParaRPr lang="en-US" dirty="0"/>
          </a:p>
        </p:txBody>
      </p:sp>
      <p:sp>
        <p:nvSpPr>
          <p:cNvPr id="3" name="Shape 2"/>
          <p:cNvSpPr>
            <a:spLocks noGrp="1"/>
          </p:cNvSpPr>
          <p:nvPr>
            <p:ph type="body" orient="vert" idx="1"/>
          </p:nvPr>
        </p:nvSpPr>
        <p:spPr>
          <a:xfrm>
            <a:off x="457200" y="609600"/>
            <a:ext cx="5562600" cy="5516564"/>
          </a:xfrm>
        </p:spPr>
        <p:txBody>
          <a:bodyPr vert="eaVert"/>
          <a:lstStyle/>
          <a:p>
            <a:pPr lvl="0"/>
            <a:r>
              <a:rPr lang="en-US" dirty="0" smtClean="0"/>
              <a:t>Click to edit Master text styles</a:t>
            </a:r>
            <a:endParaRPr lang="en-US"/>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hape 3"/>
          <p:cNvSpPr>
            <a:spLocks noGrp="1"/>
          </p:cNvSpPr>
          <p:nvPr>
            <p:ph type="dt" sz="half" idx="10"/>
          </p:nvPr>
        </p:nvSpPr>
        <p:spPr>
          <a:xfrm>
            <a:off x="6553200" y="6248402"/>
            <a:ext cx="2209800" cy="365125"/>
          </a:xfrm>
        </p:spPr>
        <p:txBody>
          <a:bodyPr/>
          <a:lstStyle/>
          <a:p>
            <a:fld id="{8D3816DF-213E-421B-92D3-C068DBB023D6}" type="datetime8">
              <a:rPr lang="en-US" smtClean="0">
                <a:solidFill>
                  <a:schemeClr val="tx2"/>
                </a:solidFill>
              </a:rPr>
              <a:pPr/>
              <a:t>8/13/2009 1:15 PM</a:t>
            </a:fld>
            <a:endParaRPr lang="en-US" dirty="0"/>
          </a:p>
        </p:txBody>
      </p:sp>
      <p:sp>
        <p:nvSpPr>
          <p:cNvPr id="5" name="Shape 4"/>
          <p:cNvSpPr>
            <a:spLocks noGrp="1"/>
          </p:cNvSpPr>
          <p:nvPr>
            <p:ph type="ftr" sz="quarter" idx="11"/>
          </p:nvPr>
        </p:nvSpPr>
        <p:spPr>
          <a:xfrm>
            <a:off x="457201" y="6248207"/>
            <a:ext cx="5573483" cy="365125"/>
          </a:xfr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6" name="Shape 5"/>
          <p:cNvSpPr>
            <a:spLocks noGrp="1"/>
          </p:cNvSpPr>
          <p:nvPr>
            <p:ph type="sldNum" sz="quarter" idx="12"/>
          </p:nvPr>
        </p:nvSpPr>
        <p:spPr>
          <a:xfrm rot="5400000">
            <a:off x="5989638" y="144462"/>
            <a:ext cx="533400" cy="244476"/>
          </a:xfrm>
        </p:spPr>
        <p:txBody>
          <a:bodyPr/>
          <a:lstStyle/>
          <a:p>
            <a:fld id="{72AC53DF-4216-466D-99A7-94400E6C2A25}" type="slidenum">
              <a:rPr lang="en-US" sz="1200" smtClean="0">
                <a:solidFill>
                  <a:schemeClr val="tx2"/>
                </a:solidFill>
              </a:rPr>
              <a:pPr/>
              <a:t>‹Nº›</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Shape 1"/>
          <p:cNvSpPr>
            <a:spLocks noGrp="1"/>
          </p:cNvSpPr>
          <p:nvPr>
            <p:ph type="title"/>
          </p:nvPr>
        </p:nvSpPr>
        <p:spPr>
          <a:xfrm>
            <a:off x="612648" y="228600"/>
            <a:ext cx="8153400" cy="990600"/>
          </a:xfrm>
        </p:spPr>
        <p:txBody>
          <a:bodyPr/>
          <a:lstStyle/>
          <a:p>
            <a:r>
              <a:rPr lang="en-US" dirty="0" smtClean="0"/>
              <a:t>Click to edit Master title style</a:t>
            </a:r>
            <a:endParaRPr lang="en-US" dirty="0"/>
          </a:p>
        </p:txBody>
      </p:sp>
      <p:sp>
        <p:nvSpPr>
          <p:cNvPr id="4" name="Shape 3"/>
          <p:cNvSpPr>
            <a:spLocks noGrp="1"/>
          </p:cNvSpPr>
          <p:nvPr>
            <p:ph type="dt" sz="half" idx="10"/>
          </p:nvPr>
        </p:nvSpPr>
        <p:spPr/>
        <p:txBody>
          <a:bodyPr/>
          <a:lstStyle/>
          <a:p>
            <a:fld id="{B7129108-AC8D-4212-9283-60D9E99BF07A}" type="datetime8">
              <a:rPr lang="en-US" smtClean="0"/>
              <a:pPr/>
              <a:t>8/13/2009 1:15 PM</a:t>
            </a:fld>
            <a:endParaRPr lang="en-US" dirty="0"/>
          </a:p>
        </p:txBody>
      </p:sp>
      <p:sp>
        <p:nvSpPr>
          <p:cNvPr id="5" name="Shape 4"/>
          <p:cNvSpPr>
            <a:spLocks noGrp="1"/>
          </p:cNvSpPr>
          <p:nvPr>
            <p:ph type="ftr" sz="quarter" idx="11"/>
          </p:nvPr>
        </p:nvSpPr>
        <p:spPr/>
        <p:txBody>
          <a:bodyPr/>
          <a:lstStyle/>
          <a:p>
            <a:endParaRPr lang="en-US"/>
          </a:p>
        </p:txBody>
      </p:sp>
      <p:sp>
        <p:nvSpPr>
          <p:cNvPr id="6" name="Shape 5"/>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‹Nº›</a:t>
            </a:fld>
            <a:endParaRPr lang="en-US" dirty="0">
              <a:solidFill>
                <a:srgbClr val="FFFFFF"/>
              </a:solidFill>
            </a:endParaRPr>
          </a:p>
        </p:txBody>
      </p:sp>
      <p:sp>
        <p:nvSpPr>
          <p:cNvPr id="8" name="Shape 7"/>
          <p:cNvSpPr>
            <a:spLocks noGrp="1"/>
          </p:cNvSpPr>
          <p:nvPr>
            <p:ph sz="quarter" idx="1"/>
          </p:nvPr>
        </p:nvSpPr>
        <p:spPr>
          <a:xfrm>
            <a:off x="612648" y="1600200"/>
            <a:ext cx="8153400" cy="4495800"/>
          </a:xfrm>
        </p:spPr>
        <p:txBody>
          <a:bodyPr/>
          <a:lstStyle/>
          <a:p>
            <a:pPr lvl="0"/>
            <a:r>
              <a:rPr lang="en-US" dirty="0" smtClean="0"/>
              <a:t>Click to edit Master text styles</a:t>
            </a:r>
            <a:endParaRPr lang="en-US"/>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Shape 2"/>
          <p:cNvSpPr>
            <a:spLocks noGrp="1"/>
          </p:cNvSpPr>
          <p:nvPr>
            <p:ph type="body" idx="1"/>
          </p:nvPr>
        </p:nvSpPr>
        <p:spPr>
          <a:xfrm>
            <a:off x="1371600" y="2743200"/>
            <a:ext cx="7123113" cy="1673225"/>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smtClean="0"/>
              <a:t>Click to edit Master text styles</a:t>
            </a:r>
            <a:endParaRPr lang="en-US"/>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 name="Shap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dirty="0" smtClean="0"/>
              <a:t>Click to edit Master title style</a:t>
            </a:r>
            <a:endParaRPr lang="en-US" dirty="0"/>
          </a:p>
        </p:txBody>
      </p:sp>
      <p:sp>
        <p:nvSpPr>
          <p:cNvPr id="12" name="Shape 11"/>
          <p:cNvSpPr>
            <a:spLocks noGrp="1"/>
          </p:cNvSpPr>
          <p:nvPr>
            <p:ph type="dt" sz="half" idx="10"/>
          </p:nvPr>
        </p:nvSpPr>
        <p:spPr/>
        <p:txBody>
          <a:bodyPr/>
          <a:lstStyle/>
          <a:p>
            <a:fld id="{B6DED3D3-6235-4F4C-B439-DF277FB555A7}" type="datetime8">
              <a:rPr lang="en-US" smtClean="0"/>
              <a:pPr/>
              <a:t>8/13/2009 1:15 PM</a:t>
            </a:fld>
            <a:endParaRPr lang="en-US"/>
          </a:p>
        </p:txBody>
      </p:sp>
      <p:sp>
        <p:nvSpPr>
          <p:cNvPr id="13" name="Shape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lgn="ctr"/>
            <a:fld id="{1AD93096-5B34-4342-9326-69289CEAE4C2}" type="slidenum">
              <a:rPr lang="en-US" smtClean="0"/>
              <a:pPr algn="ctr"/>
              <a:t>‹Nº›</a:t>
            </a:fld>
            <a:endParaRPr lang="en-US" sz="2400" dirty="0">
              <a:solidFill>
                <a:srgbClr val="FFFFFF"/>
              </a:solidFill>
            </a:endParaRPr>
          </a:p>
        </p:txBody>
      </p:sp>
      <p:sp>
        <p:nvSpPr>
          <p:cNvPr id="14" name="Shape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Shape 1"/>
          <p:cNvSpPr>
            <a:spLocks noGrp="1"/>
          </p:cNvSpPr>
          <p:nvPr>
            <p:ph type="title"/>
          </p:nvPr>
        </p:nvSpPr>
        <p:spPr/>
        <p:txBody>
          <a:bodyPr/>
          <a:lstStyle/>
          <a:p>
            <a:r>
              <a:rPr lang="en-US" smtClean="0"/>
              <a:t>Click to edit Master title style</a:t>
            </a:r>
            <a:endParaRPr lang="en-US"/>
          </a:p>
        </p:txBody>
      </p:sp>
      <p:sp>
        <p:nvSpPr>
          <p:cNvPr id="9" name="Shape 8"/>
          <p:cNvSpPr>
            <a:spLocks noGrp="1"/>
          </p:cNvSpPr>
          <p:nvPr>
            <p:ph sz="quarter" idx="1"/>
          </p:nvPr>
        </p:nvSpPr>
        <p:spPr>
          <a:xfrm>
            <a:off x="609600" y="1589567"/>
            <a:ext cx="3886200" cy="4572000"/>
          </a:xfrm>
        </p:spPr>
        <p:txBody>
          <a:bodyPr/>
          <a:lstStyle/>
          <a:p>
            <a:pPr lvl="0"/>
            <a:r>
              <a:rPr lang="en-US" dirty="0" smtClean="0"/>
              <a:t>Click to edit Master text styles</a:t>
            </a:r>
            <a:endParaRPr lang="en-US"/>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Shape 10"/>
          <p:cNvSpPr>
            <a:spLocks noGrp="1"/>
          </p:cNvSpPr>
          <p:nvPr>
            <p:ph sz="quarter" idx="2"/>
          </p:nvPr>
        </p:nvSpPr>
        <p:spPr>
          <a:xfrm>
            <a:off x="4844901" y="1589567"/>
            <a:ext cx="3886200" cy="4572000"/>
          </a:xfrm>
        </p:spPr>
        <p:txBody>
          <a:bodyPr/>
          <a:lstStyle/>
          <a:p>
            <a:pPr lvl="0"/>
            <a:r>
              <a:rPr lang="en-US" dirty="0" smtClean="0"/>
              <a:t>Click to edit Master text styles</a:t>
            </a:r>
            <a:endParaRPr lang="en-US"/>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hape 7"/>
          <p:cNvSpPr>
            <a:spLocks noGrp="1"/>
          </p:cNvSpPr>
          <p:nvPr>
            <p:ph type="dt" sz="half" idx="15"/>
          </p:nvPr>
        </p:nvSpPr>
        <p:spPr/>
        <p:txBody>
          <a:bodyPr rtlCol="0"/>
          <a:lstStyle/>
          <a:p>
            <a:fld id="{3B5F1E3E-4B2F-4895-B65E-28B2E64F39F6}" type="datetime8">
              <a:rPr lang="en-US" smtClean="0"/>
              <a:pPr/>
              <a:t>8/13/2009 1:15 PM</a:t>
            </a:fld>
            <a:endParaRPr lang="en-US"/>
          </a:p>
        </p:txBody>
      </p:sp>
      <p:sp>
        <p:nvSpPr>
          <p:cNvPr id="10" name="Shape 9"/>
          <p:cNvSpPr>
            <a:spLocks noGrp="1"/>
          </p:cNvSpPr>
          <p:nvPr>
            <p:ph type="sldNum" sz="quarter" idx="16"/>
          </p:nvPr>
        </p:nvSpPr>
        <p:spPr/>
        <p:txBody>
          <a:bodyPr rtlCol="0"/>
          <a:lstStyle/>
          <a:p>
            <a:pPr algn="ctr"/>
            <a:fld id="{1AD93096-5B34-4342-9326-69289CEAE4C2}" type="slidenum">
              <a:rPr lang="en-US" smtClean="0"/>
              <a:pPr algn="ctr"/>
              <a:t>‹Nº›</a:t>
            </a:fld>
            <a:endParaRPr lang="en-US"/>
          </a:p>
        </p:txBody>
      </p:sp>
      <p:sp>
        <p:nvSpPr>
          <p:cNvPr id="12" name="Shape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Shape 1"/>
          <p:cNvSpPr>
            <a:spLocks noGrp="1"/>
          </p:cNvSpPr>
          <p:nvPr>
            <p:ph type="title"/>
          </p:nvPr>
        </p:nvSpPr>
        <p:spPr>
          <a:xfrm>
            <a:off x="533400" y="273050"/>
            <a:ext cx="8153400" cy="869950"/>
          </a:xfrm>
        </p:spPr>
        <p:txBody>
          <a:bodyPr anchor="ctr"/>
          <a:lstStyle>
            <a:lvl1pPr>
              <a:defRPr/>
            </a:lvl1pPr>
          </a:lstStyle>
          <a:p>
            <a:r>
              <a:rPr lang="en-US" dirty="0" smtClean="0"/>
              <a:t>Click to edit Master title style</a:t>
            </a:r>
            <a:endParaRPr lang="en-US" dirty="0"/>
          </a:p>
        </p:txBody>
      </p:sp>
      <p:sp>
        <p:nvSpPr>
          <p:cNvPr id="11" name="Shape 10"/>
          <p:cNvSpPr>
            <a:spLocks noGrp="1"/>
          </p:cNvSpPr>
          <p:nvPr>
            <p:ph sz="quarter" idx="2"/>
          </p:nvPr>
        </p:nvSpPr>
        <p:spPr>
          <a:xfrm>
            <a:off x="609600" y="2438400"/>
            <a:ext cx="3886200" cy="3581400"/>
          </a:xfrm>
        </p:spPr>
        <p:txBody>
          <a:bodyPr/>
          <a:lstStyle/>
          <a:p>
            <a:pPr lvl="0"/>
            <a:r>
              <a:rPr lang="en-US" dirty="0" smtClean="0"/>
              <a:t>Click to edit Master text styles</a:t>
            </a:r>
            <a:endParaRPr lang="en-US" dirty="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Shape 12"/>
          <p:cNvSpPr>
            <a:spLocks noGrp="1"/>
          </p:cNvSpPr>
          <p:nvPr>
            <p:ph sz="quarter" idx="4"/>
          </p:nvPr>
        </p:nvSpPr>
        <p:spPr>
          <a:xfrm>
            <a:off x="4800600" y="2438400"/>
            <a:ext cx="3886200" cy="3581400"/>
          </a:xfrm>
        </p:spPr>
        <p:txBody>
          <a:bodyPr/>
          <a:lstStyle/>
          <a:p>
            <a:pPr lvl="0"/>
            <a:r>
              <a:rPr lang="en-US" dirty="0" smtClean="0"/>
              <a:t>Click to edit Master text styles</a:t>
            </a:r>
            <a:endParaRPr lang="en-US"/>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Shape 9"/>
          <p:cNvSpPr>
            <a:spLocks noGrp="1"/>
          </p:cNvSpPr>
          <p:nvPr>
            <p:ph type="dt" sz="half" idx="15"/>
          </p:nvPr>
        </p:nvSpPr>
        <p:spPr/>
        <p:txBody>
          <a:bodyPr rtlCol="0"/>
          <a:lstStyle/>
          <a:p>
            <a:fld id="{63085435-8225-4333-BFFA-0096413F0D76}" type="datetime8">
              <a:rPr lang="en-US" smtClean="0"/>
              <a:pPr/>
              <a:t>8/13/2009 1:15 PM</a:t>
            </a:fld>
            <a:endParaRPr lang="en-US"/>
          </a:p>
        </p:txBody>
      </p:sp>
      <p:sp>
        <p:nvSpPr>
          <p:cNvPr id="12" name="Shape 11"/>
          <p:cNvSpPr>
            <a:spLocks noGrp="1"/>
          </p:cNvSpPr>
          <p:nvPr>
            <p:ph type="sldNum" sz="quarter" idx="16"/>
          </p:nvPr>
        </p:nvSpPr>
        <p:spPr/>
        <p:txBody>
          <a:bodyPr rtlCol="0"/>
          <a:lstStyle/>
          <a:p>
            <a:pPr algn="ctr"/>
            <a:fld id="{1AD93096-5B34-4342-9326-69289CEAE4C2}" type="slidenum">
              <a:rPr lang="en-US" smtClean="0"/>
              <a:pPr algn="ctr"/>
              <a:t>‹Nº›</a:t>
            </a:fld>
            <a:endParaRPr lang="en-US"/>
          </a:p>
        </p:txBody>
      </p:sp>
      <p:sp>
        <p:nvSpPr>
          <p:cNvPr id="14" name="Shape 13"/>
          <p:cNvSpPr>
            <a:spLocks noGrp="1"/>
          </p:cNvSpPr>
          <p:nvPr>
            <p:ph type="ftr" sz="quarter" idx="17"/>
          </p:nvPr>
        </p:nvSpPr>
        <p:spPr/>
        <p:txBody>
          <a:bodyPr rtlCol="0"/>
          <a:lstStyle/>
          <a:p>
            <a:endParaRPr lang="en-US"/>
          </a:p>
        </p:txBody>
      </p:sp>
      <p:sp>
        <p:nvSpPr>
          <p:cNvPr id="16" name="Shape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dirty="0" smtClean="0"/>
              <a:t>Click to edit Master text styles</a:t>
            </a:r>
            <a:endParaRPr lang="en-US" dirty="0"/>
          </a:p>
        </p:txBody>
      </p:sp>
      <p:sp>
        <p:nvSpPr>
          <p:cNvPr id="15" name="Shape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dirty="0" smtClean="0"/>
              <a:t>Click to edit Master text styles</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Shape 1"/>
          <p:cNvSpPr>
            <a:spLocks noGrp="1"/>
          </p:cNvSpPr>
          <p:nvPr>
            <p:ph type="title"/>
          </p:nvPr>
        </p:nvSpPr>
        <p:spPr/>
        <p:txBody>
          <a:bodyPr/>
          <a:lstStyle/>
          <a:p>
            <a:r>
              <a:rPr lang="en-US" smtClean="0"/>
              <a:t>Click to edit Master title style</a:t>
            </a:r>
            <a:endParaRPr lang="en-US"/>
          </a:p>
        </p:txBody>
      </p:sp>
      <p:sp>
        <p:nvSpPr>
          <p:cNvPr id="3" name="Shape 2"/>
          <p:cNvSpPr>
            <a:spLocks noGrp="1"/>
          </p:cNvSpPr>
          <p:nvPr>
            <p:ph type="dt" sz="half" idx="10"/>
          </p:nvPr>
        </p:nvSpPr>
        <p:spPr/>
        <p:txBody>
          <a:bodyPr/>
          <a:lstStyle/>
          <a:p>
            <a:fld id="{0783C494-2A87-468C-A21B-CB14FB9ABB00}" type="datetime8">
              <a:rPr lang="en-US" smtClean="0"/>
              <a:pPr/>
              <a:t>8/13/2009 1:15 PM</a:t>
            </a:fld>
            <a:endParaRPr lang="en-US"/>
          </a:p>
        </p:txBody>
      </p:sp>
      <p:sp>
        <p:nvSpPr>
          <p:cNvPr id="4" name="Shape 3"/>
          <p:cNvSpPr>
            <a:spLocks noGrp="1"/>
          </p:cNvSpPr>
          <p:nvPr>
            <p:ph type="ftr" sz="quarter" idx="11"/>
          </p:nvPr>
        </p:nvSpPr>
        <p:spPr/>
        <p:txBody>
          <a:bodyPr/>
          <a:lstStyle/>
          <a:p>
            <a:endParaRPr lang="en-US"/>
          </a:p>
        </p:txBody>
      </p:sp>
      <p:sp>
        <p:nvSpPr>
          <p:cNvPr id="5" name="Shape 4"/>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‹Nº›</a:t>
            </a:fld>
            <a:endParaRPr lang="en-US" dirty="0">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hape 1"/>
          <p:cNvSpPr>
            <a:spLocks noGrp="1"/>
          </p:cNvSpPr>
          <p:nvPr>
            <p:ph type="dt" sz="half" idx="10"/>
          </p:nvPr>
        </p:nvSpPr>
        <p:spPr/>
        <p:txBody>
          <a:bodyPr/>
          <a:lstStyle/>
          <a:p>
            <a:fld id="{9A180FA0-5B31-4864-A2BB-719EA5A679C6}" type="datetime8">
              <a:rPr lang="en-US" smtClean="0"/>
              <a:pPr/>
              <a:t>8/13/2009 1:15 PM</a:t>
            </a:fld>
            <a:endParaRPr lang="en-US"/>
          </a:p>
        </p:txBody>
      </p:sp>
      <p:sp>
        <p:nvSpPr>
          <p:cNvPr id="3" name="Shape 2"/>
          <p:cNvSpPr>
            <a:spLocks noGrp="1"/>
          </p:cNvSpPr>
          <p:nvPr>
            <p:ph type="ftr" sz="quarter" idx="11"/>
          </p:nvPr>
        </p:nvSpPr>
        <p:spPr/>
        <p:txBody>
          <a:bodyPr/>
          <a:lstStyle/>
          <a:p>
            <a:endParaRPr lang="en-US" dirty="0"/>
          </a:p>
        </p:txBody>
      </p:sp>
      <p:sp>
        <p:nvSpPr>
          <p:cNvPr id="4" name="Shape 3"/>
          <p:cNvSpPr>
            <a:spLocks noGrp="1"/>
          </p:cNvSpPr>
          <p:nvPr>
            <p:ph type="sldNum" sz="quarter" idx="12"/>
          </p:nvPr>
        </p:nvSpPr>
        <p:spPr>
          <a:xfrm>
            <a:off x="0" y="6248400"/>
            <a:ext cx="533400" cy="381000"/>
          </a:xfrm>
        </p:spPr>
        <p:txBody>
          <a:bodyPr/>
          <a:lstStyle>
            <a:lvl1pPr>
              <a:defRPr>
                <a:solidFill>
                  <a:schemeClr val="tx2"/>
                </a:solidFill>
              </a:defRPr>
            </a:lvl1pPr>
          </a:lstStyle>
          <a:p>
            <a:fld id="{1AD93096-5B34-4342-9326-69289CEAE4C2}" type="slidenum">
              <a:rPr lang="en-US" smtClean="0"/>
              <a:pPr/>
              <a:t>‹Nº›</a:t>
            </a:fld>
            <a:endParaRPr lang="en-US" dirty="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Shape 1"/>
          <p:cNvSpPr>
            <a:spLocks noGrp="1"/>
          </p:cNvSpPr>
          <p:nvPr>
            <p:ph type="title"/>
          </p:nvPr>
        </p:nvSpPr>
        <p:spPr>
          <a:xfrm>
            <a:off x="609600" y="273050"/>
            <a:ext cx="8077200" cy="869950"/>
          </a:xfrm>
        </p:spPr>
        <p:txBody>
          <a:bodyPr anchor="ctr"/>
          <a:lstStyle>
            <a:lvl1pPr algn="l">
              <a:buNone/>
              <a:defRPr sz="4400" b="0"/>
            </a:lvl1pPr>
          </a:lstStyle>
          <a:p>
            <a:r>
              <a:rPr lang="en-US" dirty="0" smtClean="0"/>
              <a:t>Click to edit Master title style</a:t>
            </a:r>
            <a:endParaRPr lang="en-US" dirty="0"/>
          </a:p>
        </p:txBody>
      </p:sp>
      <p:sp>
        <p:nvSpPr>
          <p:cNvPr id="5" name="Shape 4"/>
          <p:cNvSpPr>
            <a:spLocks noGrp="1"/>
          </p:cNvSpPr>
          <p:nvPr>
            <p:ph type="dt" sz="half" idx="10"/>
          </p:nvPr>
        </p:nvSpPr>
        <p:spPr/>
        <p:txBody>
          <a:bodyPr/>
          <a:lstStyle/>
          <a:p>
            <a:fld id="{4BECC0C8-36B8-442A-833D-B6AACE86BB77}" type="datetime8">
              <a:rPr lang="en-US" smtClean="0"/>
              <a:pPr/>
              <a:t>8/13/2009 1:15 PM</a:t>
            </a:fld>
            <a:endParaRPr lang="en-US"/>
          </a:p>
        </p:txBody>
      </p:sp>
      <p:sp>
        <p:nvSpPr>
          <p:cNvPr id="6" name="Shape 5"/>
          <p:cNvSpPr>
            <a:spLocks noGrp="1"/>
          </p:cNvSpPr>
          <p:nvPr>
            <p:ph type="ftr" sz="quarter" idx="11"/>
          </p:nvPr>
        </p:nvSpPr>
        <p:spPr/>
        <p:txBody>
          <a:bodyPr/>
          <a:lstStyle/>
          <a:p>
            <a:endParaRPr lang="en-US"/>
          </a:p>
        </p:txBody>
      </p:sp>
      <p:sp>
        <p:nvSpPr>
          <p:cNvPr id="7" name="Shape 6"/>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‹Nº›</a:t>
            </a:fld>
            <a:endParaRPr lang="en-US" dirty="0">
              <a:solidFill>
                <a:srgbClr val="FFFFFF"/>
              </a:solidFill>
            </a:endParaRPr>
          </a:p>
        </p:txBody>
      </p:sp>
      <p:sp>
        <p:nvSpPr>
          <p:cNvPr id="3" name="Shape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dirty="0" smtClean="0"/>
              <a:t>Click to edit Master text styles</a:t>
            </a:r>
            <a:endParaRPr lang="en-US" dirty="0"/>
          </a:p>
        </p:txBody>
      </p:sp>
      <p:sp>
        <p:nvSpPr>
          <p:cNvPr id="9" name="Shape 8"/>
          <p:cNvSpPr>
            <a:spLocks noGrp="1"/>
          </p:cNvSpPr>
          <p:nvPr>
            <p:ph sz="quarter" idx="1"/>
          </p:nvPr>
        </p:nvSpPr>
        <p:spPr>
          <a:xfrm>
            <a:off x="2362200" y="1752600"/>
            <a:ext cx="6400800" cy="4419600"/>
          </a:xfrm>
        </p:spPr>
        <p:txBody>
          <a:bodyPr/>
          <a:lstStyle/>
          <a:p>
            <a:pPr lvl="0"/>
            <a:r>
              <a:rPr lang="en-US" dirty="0" smtClean="0"/>
              <a:t>Click to edit Master text styles</a:t>
            </a:r>
            <a:endParaRPr lang="en-US"/>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Shape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dirty="0" smtClean="0"/>
              <a:t>Click to edit Master text styles</a:t>
            </a:r>
            <a:endParaRPr lang="en-US" dirty="0"/>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 name="Shap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lang="en-US" dirty="0" smtClean="0"/>
              <a:t>Click to edit Master title style</a:t>
            </a:r>
            <a:endParaRPr lang="en-US" dirty="0"/>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2" name="Shape 11"/>
          <p:cNvSpPr>
            <a:spLocks noGrp="1"/>
          </p:cNvSpPr>
          <p:nvPr>
            <p:ph type="dt" sz="half" idx="10"/>
          </p:nvPr>
        </p:nvSpPr>
        <p:spPr>
          <a:xfrm>
            <a:off x="6248400" y="6248400"/>
            <a:ext cx="2667000" cy="365125"/>
          </a:xfrm>
        </p:spPr>
        <p:txBody>
          <a:bodyPr rtlCol="0"/>
          <a:lstStyle/>
          <a:p>
            <a:fld id="{51E20EC5-AC53-4169-941E-EDF10CD23748}" type="datetime8">
              <a:rPr lang="en-US" smtClean="0"/>
              <a:pPr/>
              <a:t>8/13/2009 1:15 PM</a:t>
            </a:fld>
            <a:endParaRPr lang="en-US"/>
          </a:p>
        </p:txBody>
      </p:sp>
      <p:sp>
        <p:nvSpPr>
          <p:cNvPr id="13" name="Shape 12"/>
          <p:cNvSpPr>
            <a:spLocks noGrp="1"/>
          </p:cNvSpPr>
          <p:nvPr>
            <p:ph type="sldNum" sz="quarter" idx="11"/>
          </p:nvPr>
        </p:nvSpPr>
        <p:spPr>
          <a:xfrm>
            <a:off x="0" y="4667249"/>
            <a:ext cx="1447800" cy="663578"/>
          </a:xfrm>
        </p:spPr>
        <p:txBody>
          <a:bodyPr rtlCol="0"/>
          <a:lstStyle>
            <a:lvl1pPr>
              <a:defRPr sz="2800"/>
            </a:lvl1pPr>
          </a:lstStyle>
          <a:p>
            <a:pPr algn="ctr"/>
            <a:fld id="{1AD93096-5B34-4342-9326-69289CEAE4C2}" type="slidenum">
              <a:rPr lang="en-US" smtClean="0"/>
              <a:pPr algn="ctr"/>
              <a:t>‹Nº›</a:t>
            </a:fld>
            <a:endParaRPr lang="en-US" sz="2800" dirty="0"/>
          </a:p>
        </p:txBody>
      </p:sp>
      <p:sp>
        <p:nvSpPr>
          <p:cNvPr id="14" name="Shape 13"/>
          <p:cNvSpPr>
            <a:spLocks noGrp="1"/>
          </p:cNvSpPr>
          <p:nvPr>
            <p:ph type="ftr" sz="quarter" idx="12"/>
          </p:nvPr>
        </p:nvSpPr>
        <p:spPr>
          <a:xfrm>
            <a:off x="1600200" y="6248206"/>
            <a:ext cx="4572000" cy="365125"/>
          </a:xfrm>
        </p:spPr>
        <p:txBody>
          <a:bodyPr rtlCol="0"/>
          <a:lstStyle/>
          <a:p>
            <a:endParaRPr lang="en-US" dirty="0"/>
          </a:p>
        </p:txBody>
      </p:sp>
      <p:sp>
        <p:nvSpPr>
          <p:cNvPr id="3" name="Shape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Rectangle 21"/>
          <p:cNvSpPr>
            <a:spLocks noGrp="1"/>
          </p:cNvSpPr>
          <p:nvPr>
            <p:ph type="title"/>
          </p:nvPr>
        </p:nvSpPr>
        <p:spPr>
          <a:xfrm>
            <a:off x="609600" y="228600"/>
            <a:ext cx="8153400" cy="990600"/>
          </a:xfrm>
          <a:prstGeom prst="rect">
            <a:avLst/>
          </a:prstGeom>
        </p:spPr>
        <p:txBody>
          <a:bodyPr vert="horz" anchor="ctr">
            <a:normAutofit/>
          </a:bodyPr>
          <a:lstStyle/>
          <a:p>
            <a:r>
              <a:rPr lang="en-US" dirty="0" smtClean="0"/>
              <a:t>Click to edit Master title style</a:t>
            </a:r>
            <a:endParaRPr lang="en-US" dirty="0"/>
          </a:p>
        </p:txBody>
      </p:sp>
      <p:sp>
        <p:nvSpPr>
          <p:cNvPr id="13" name="Rectangle 12"/>
          <p:cNvSpPr>
            <a:spLocks noGrp="1"/>
          </p:cNvSpPr>
          <p:nvPr>
            <p:ph type="body" idx="1"/>
          </p:nvPr>
        </p:nvSpPr>
        <p:spPr>
          <a:xfrm>
            <a:off x="612648" y="1600200"/>
            <a:ext cx="8153400" cy="4526280"/>
          </a:xfrm>
          <a:prstGeom prst="rect">
            <a:avLst/>
          </a:prstGeom>
        </p:spPr>
        <p:txBody>
          <a:bodyPr vert="horz">
            <a:normAutofit/>
          </a:bodyPr>
          <a:lstStyle/>
          <a:p>
            <a:pPr lvl="0"/>
            <a:r>
              <a:rPr lang="en-US" dirty="0" smtClean="0"/>
              <a:t>Click to edit Master text styles</a:t>
            </a:r>
            <a:endParaRPr lang="en-US" dirty="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lang="en-US" dirty="0"/>
          </a:p>
        </p:txBody>
      </p:sp>
      <p:sp>
        <p:nvSpPr>
          <p:cNvPr id="14" name="Rectangle 13"/>
          <p:cNvSpPr>
            <a:spLocks noGrp="1"/>
          </p:cNvSpPr>
          <p:nvPr>
            <p:ph type="dt" sz="half" idx="2"/>
          </p:nvPr>
        </p:nvSpPr>
        <p:spPr>
          <a:xfrm>
            <a:off x="6096000" y="6248400"/>
            <a:ext cx="2667000" cy="365125"/>
          </a:xfrm>
          <a:prstGeom prst="rect">
            <a:avLst/>
          </a:prstGeom>
        </p:spPr>
        <p:txBody>
          <a:bodyPr vert="horz" anchor="ctr" anchorCtr="0"/>
          <a:lstStyle>
            <a:lvl1pPr algn="l">
              <a:defRPr sz="1400">
                <a:solidFill>
                  <a:schemeClr val="tx2"/>
                </a:solidFill>
              </a:defRPr>
            </a:lvl1pPr>
          </a:lstStyle>
          <a:p>
            <a:fld id="{8D3816DF-213E-421B-92D3-C068DBB023D6}" type="datetime8">
              <a:rPr lang="en-US" smtClean="0">
                <a:solidFill>
                  <a:schemeClr val="tx2"/>
                </a:solidFill>
              </a:rPr>
              <a:pPr/>
              <a:t>8/13/2009 1:15 PM</a:t>
            </a:fld>
            <a:endParaRPr lang="en-US" sz="1400" dirty="0">
              <a:solidFill>
                <a:schemeClr val="tx2"/>
              </a:solidFill>
            </a:endParaRPr>
          </a:p>
        </p:txBody>
      </p:sp>
      <p:sp>
        <p:nvSpPr>
          <p:cNvPr id="3" name="Rectangle 2"/>
          <p:cNvSpPr>
            <a:spLocks noGrp="1"/>
          </p:cNvSpPr>
          <p:nvPr>
            <p:ph type="ftr" sz="quarter" idx="3"/>
          </p:nvPr>
        </p:nvSpPr>
        <p:spPr>
          <a:xfrm>
            <a:off x="609600" y="6248206"/>
            <a:ext cx="5421083" cy="365125"/>
          </a:xfrm>
          <a:prstGeom prst="rect">
            <a:avLst/>
          </a:prstGeom>
        </p:spPr>
        <p:txBody>
          <a:bodyPr vert="horz" anchor="ctr"/>
          <a:lstStyle>
            <a:lvl1pPr algn="r">
              <a:defRPr sz="1400">
                <a:solidFill>
                  <a:schemeClr val="tx2"/>
                </a:solidFill>
              </a:defRPr>
            </a:lvl1pPr>
          </a:lstStyle>
          <a:p>
            <a:pPr algn="r"/>
            <a:endParaRPr lang="en-US" sz="1400" dirty="0">
              <a:solidFill>
                <a:schemeClr val="tx2"/>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3" name="Rectangle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a:defRPr sz="1400" b="1">
                <a:solidFill>
                  <a:srgbClr val="FFFFFF"/>
                </a:solidFill>
              </a:defRPr>
            </a:lvl1pPr>
          </a:lstStyle>
          <a:p>
            <a:pPr algn="ctr"/>
            <a:fld id="{72AC53DF-4216-466D-99A7-94400E6C2A25}" type="slidenum">
              <a:rPr lang="en-US" sz="1200" smtClean="0">
                <a:solidFill>
                  <a:schemeClr val="tx2"/>
                </a:solidFill>
              </a:rPr>
              <a:pPr algn="ctr"/>
              <a:t>‹Nº›</a:t>
            </a:fld>
            <a:endParaRPr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l" rtl="0" latinLnBrk="0">
        <a:spcBef>
          <a:spcPct val="0"/>
        </a:spcBef>
        <a:buNone/>
        <a:defRPr sz="4400" kern="1200">
          <a:solidFill>
            <a:schemeClr val="tx2"/>
          </a:solidFill>
          <a:latin typeface="+mj-lt"/>
          <a:ea typeface="+mj-ea"/>
          <a:cs typeface="+mj-cs"/>
        </a:defRPr>
      </a:lvl1pPr>
    </p:titleStyle>
    <p:bodyStyle>
      <a:lvl1pPr marL="320040" indent="-320040" algn="l" rtl="0" latinLnBrk="0">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latinLnBrk="0">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latinLnBrk="0">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latinLnBrk="0">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latinLnBrk="0">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latinLnBrk="0">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latinLnBrk="0">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latinLnBrk="0">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latinLnBrk="0">
        <a:spcBef>
          <a:spcPct val="20000"/>
        </a:spcBef>
        <a:buClr>
          <a:schemeClr val="accent4"/>
        </a:buClr>
        <a:buFont typeface="Wingdings"/>
        <a:buChar char="§"/>
        <a:defRPr sz="1800" kern="1200" baseline="0">
          <a:solidFill>
            <a:schemeClr val="tx1"/>
          </a:solidFill>
          <a:latin typeface="+mn-lt"/>
          <a:ea typeface="+mn-ea"/>
          <a:cs typeface="+mn-cs"/>
        </a:defRPr>
      </a:lvl9pPr>
    </p:bodyStyle>
    <p:otherStyle>
      <a:lvl1pPr marL="0" algn="l" rtl="0">
        <a:defRPr kern="1200">
          <a:solidFill>
            <a:schemeClr val="tx1"/>
          </a:solidFill>
          <a:latin typeface="+mn-lt"/>
          <a:ea typeface="+mn-ea"/>
          <a:cs typeface="+mn-cs"/>
        </a:defRPr>
      </a:lvl1pPr>
      <a:lvl2pPr marL="457200" algn="l" rtl="0">
        <a:defRPr kern="1200">
          <a:solidFill>
            <a:schemeClr val="tx1"/>
          </a:solidFill>
          <a:latin typeface="+mn-lt"/>
          <a:ea typeface="+mn-ea"/>
          <a:cs typeface="+mn-cs"/>
        </a:defRPr>
      </a:lvl2pPr>
      <a:lvl3pPr marL="914400" algn="l" rtl="0">
        <a:defRPr kern="1200">
          <a:solidFill>
            <a:schemeClr val="tx1"/>
          </a:solidFill>
          <a:latin typeface="+mn-lt"/>
          <a:ea typeface="+mn-ea"/>
          <a:cs typeface="+mn-cs"/>
        </a:defRPr>
      </a:lvl3pPr>
      <a:lvl4pPr marL="1371600" algn="l" rtl="0">
        <a:defRPr kern="1200">
          <a:solidFill>
            <a:schemeClr val="tx1"/>
          </a:solidFill>
          <a:latin typeface="+mn-lt"/>
          <a:ea typeface="+mn-ea"/>
          <a:cs typeface="+mn-cs"/>
        </a:defRPr>
      </a:lvl4pPr>
      <a:lvl5pPr marL="1828800" algn="l" rtl="0">
        <a:defRPr kern="1200">
          <a:solidFill>
            <a:schemeClr val="tx1"/>
          </a:solidFill>
          <a:latin typeface="+mn-lt"/>
          <a:ea typeface="+mn-ea"/>
          <a:cs typeface="+mn-cs"/>
        </a:defRPr>
      </a:lvl5pPr>
      <a:lvl6pPr marL="2286000" algn="l" rtl="0">
        <a:defRPr kern="1200">
          <a:solidFill>
            <a:schemeClr val="tx1"/>
          </a:solidFill>
          <a:latin typeface="+mn-lt"/>
          <a:ea typeface="+mn-ea"/>
          <a:cs typeface="+mn-cs"/>
        </a:defRPr>
      </a:lvl6pPr>
      <a:lvl7pPr marL="2743200" algn="l" rtl="0">
        <a:defRPr kern="1200">
          <a:solidFill>
            <a:schemeClr val="tx1"/>
          </a:solidFill>
          <a:latin typeface="+mn-lt"/>
          <a:ea typeface="+mn-ea"/>
          <a:cs typeface="+mn-cs"/>
        </a:defRPr>
      </a:lvl7pPr>
      <a:lvl8pPr marL="3200400" algn="l" rtl="0">
        <a:defRPr kern="1200">
          <a:solidFill>
            <a:schemeClr val="tx1"/>
          </a:solidFill>
          <a:latin typeface="+mn-lt"/>
          <a:ea typeface="+mn-ea"/>
          <a:cs typeface="+mn-cs"/>
        </a:defRPr>
      </a:lvl8pPr>
      <a:lvl9pPr marL="3657600" algn="l" rtl="0">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giam.typepad.com/.shared/image.html?/photos/uncategorized/2007/05/26/jcl_c0107_queen_maeve.jpg"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upload.wikimedia.org/wikipedia/commons/f/fa/Saint_Aidan.jp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ctrTitle"/>
          </p:nvPr>
        </p:nvSpPr>
        <p:spPr/>
        <p:txBody>
          <a:bodyPr>
            <a:normAutofit fontScale="90000"/>
          </a:bodyPr>
          <a:lstStyle/>
          <a:p>
            <a:r>
              <a:rPr lang="en-US" dirty="0" smtClean="0"/>
              <a:t>ENGLISH Literature</a:t>
            </a:r>
            <a:br>
              <a:rPr lang="en-US" dirty="0" smtClean="0"/>
            </a:br>
            <a:r>
              <a:rPr lang="en-US" dirty="0" smtClean="0"/>
              <a:t>							</a:t>
            </a:r>
            <a:endParaRPr lang="en-US" dirty="0"/>
          </a:p>
        </p:txBody>
      </p:sp>
      <p:sp>
        <p:nvSpPr>
          <p:cNvPr id="3" name="Rectangle 2"/>
          <p:cNvSpPr>
            <a:spLocks noGrp="1"/>
          </p:cNvSpPr>
          <p:nvPr>
            <p:ph type="subTitle" idx="1"/>
          </p:nvPr>
        </p:nvSpPr>
        <p:spPr/>
        <p:txBody>
          <a:bodyPr>
            <a:normAutofit/>
          </a:bodyPr>
          <a:lstStyle/>
          <a:p>
            <a:r>
              <a:rPr lang="en-US" smtClean="0"/>
              <a:t>Early </a:t>
            </a:r>
            <a:r>
              <a:rPr lang="en-US" smtClean="0"/>
              <a:t>Literature</a:t>
            </a:r>
            <a:endParaRPr lang="en-US"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eaLnBrk="1" hangingPunct="1"/>
            <a:r>
              <a:rPr lang="en-US" sz="3200" b="1" dirty="0" smtClean="0">
                <a:latin typeface="Arial" pitchFamily="34" charset="0"/>
              </a:rPr>
              <a:t>The Celtic Heritage:</a:t>
            </a:r>
            <a:br>
              <a:rPr lang="en-US" sz="3200" b="1" dirty="0" smtClean="0">
                <a:latin typeface="Arial" pitchFamily="34" charset="0"/>
              </a:rPr>
            </a:br>
            <a:r>
              <a:rPr lang="en-US" sz="3200" b="1" dirty="0" err="1" smtClean="0">
                <a:latin typeface="Arial" pitchFamily="34" charset="0"/>
              </a:rPr>
              <a:t>Cuchulain</a:t>
            </a:r>
            <a:endParaRPr lang="en-US" sz="3200" dirty="0"/>
          </a:p>
        </p:txBody>
      </p:sp>
      <p:pic>
        <p:nvPicPr>
          <p:cNvPr id="4" name="Picture 6" descr="C:\Miskl\FacEDuLengExt\Eng Literature\Hist of Britain\Cuslayshound.jpg"/>
          <p:cNvPicPr>
            <a:picLocks noChangeAspect="1" noChangeArrowheads="1"/>
          </p:cNvPicPr>
          <p:nvPr/>
        </p:nvPicPr>
        <p:blipFill>
          <a:blip r:embed="rId2"/>
          <a:srcRect/>
          <a:stretch>
            <a:fillRect/>
          </a:stretch>
        </p:blipFill>
        <p:spPr bwMode="auto">
          <a:xfrm>
            <a:off x="6858000" y="1752600"/>
            <a:ext cx="2026323" cy="2971800"/>
          </a:xfrm>
          <a:prstGeom prst="rect">
            <a:avLst/>
          </a:prstGeom>
          <a:noFill/>
          <a:ln w="9525">
            <a:noFill/>
            <a:miter lim="800000"/>
            <a:headEnd/>
            <a:tailEnd/>
          </a:ln>
        </p:spPr>
      </p:pic>
      <p:sp>
        <p:nvSpPr>
          <p:cNvPr id="5" name="Rectangle 4"/>
          <p:cNvSpPr>
            <a:spLocks noChangeArrowheads="1"/>
          </p:cNvSpPr>
          <p:nvPr/>
        </p:nvSpPr>
        <p:spPr bwMode="auto">
          <a:xfrm>
            <a:off x="152400" y="4724400"/>
            <a:ext cx="7620000" cy="1815882"/>
          </a:xfrm>
          <a:prstGeom prst="rect">
            <a:avLst/>
          </a:prstGeom>
          <a:noFill/>
          <a:ln w="9525">
            <a:noFill/>
            <a:miter lim="800000"/>
            <a:headEnd/>
            <a:tailEnd/>
          </a:ln>
        </p:spPr>
        <p:txBody>
          <a:bodyPr anchor="ctr">
            <a:spAutoFit/>
          </a:bodyPr>
          <a:lstStyle/>
          <a:p>
            <a:pPr eaLnBrk="1" hangingPunct="1"/>
            <a:r>
              <a:rPr lang="en-US" sz="2800" b="1" dirty="0">
                <a:latin typeface="Arial" pitchFamily="34" charset="0"/>
              </a:rPr>
              <a:t>Many of the earliest Celtic poems center about </a:t>
            </a:r>
            <a:r>
              <a:rPr lang="en-US" sz="2800" b="1" dirty="0" err="1">
                <a:latin typeface="Arial" pitchFamily="34" charset="0"/>
              </a:rPr>
              <a:t>Cuchulain</a:t>
            </a:r>
            <a:r>
              <a:rPr lang="en-US" sz="2800" b="1" dirty="0">
                <a:latin typeface="Arial" pitchFamily="34" charset="0"/>
              </a:rPr>
              <a:t>, and these stories may have taken shape as early as the first century.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n-US" dirty="0"/>
          </a:p>
        </p:txBody>
      </p:sp>
      <p:sp>
        <p:nvSpPr>
          <p:cNvPr id="4" name="Rectangle 4"/>
          <p:cNvSpPr>
            <a:spLocks noChangeArrowheads="1"/>
          </p:cNvSpPr>
          <p:nvPr/>
        </p:nvSpPr>
        <p:spPr bwMode="auto">
          <a:xfrm>
            <a:off x="1143000" y="1676400"/>
            <a:ext cx="4724400" cy="4401205"/>
          </a:xfrm>
          <a:prstGeom prst="rect">
            <a:avLst/>
          </a:prstGeom>
          <a:noFill/>
          <a:ln w="9525">
            <a:noFill/>
            <a:miter lim="800000"/>
            <a:headEnd/>
            <a:tailEnd/>
          </a:ln>
        </p:spPr>
        <p:txBody>
          <a:bodyPr wrap="square" anchor="ctr">
            <a:spAutoFit/>
          </a:bodyPr>
          <a:lstStyle/>
          <a:p>
            <a:pPr eaLnBrk="1" hangingPunct="1"/>
            <a:r>
              <a:rPr lang="es-ES_tradnl" sz="2000" b="1" dirty="0" err="1">
                <a:latin typeface="Arial" pitchFamily="34" charset="0"/>
              </a:rPr>
              <a:t>Cúchulainn</a:t>
            </a:r>
            <a:r>
              <a:rPr lang="es-ES_tradnl" sz="2000" b="1" dirty="0">
                <a:latin typeface="Arial" pitchFamily="34" charset="0"/>
              </a:rPr>
              <a:t> </a:t>
            </a:r>
            <a:r>
              <a:rPr lang="es-ES_tradnl" sz="2000" b="1" dirty="0" err="1">
                <a:latin typeface="Arial" pitchFamily="34" charset="0"/>
              </a:rPr>
              <a:t>is</a:t>
            </a:r>
            <a:r>
              <a:rPr lang="es-ES" sz="2000" b="1" dirty="0">
                <a:latin typeface="Arial" pitchFamily="34" charset="0"/>
              </a:rPr>
              <a:t> </a:t>
            </a:r>
            <a:r>
              <a:rPr lang="es-ES" sz="2000" b="1" dirty="0" err="1">
                <a:latin typeface="Arial" pitchFamily="34" charset="0"/>
              </a:rPr>
              <a:t>the</a:t>
            </a:r>
            <a:r>
              <a:rPr lang="es-ES" sz="2000" b="1" dirty="0">
                <a:latin typeface="Arial" pitchFamily="34" charset="0"/>
              </a:rPr>
              <a:t> central </a:t>
            </a:r>
            <a:r>
              <a:rPr lang="es-ES" sz="2000" b="1" dirty="0" err="1">
                <a:latin typeface="Arial" pitchFamily="34" charset="0"/>
              </a:rPr>
              <a:t>character</a:t>
            </a:r>
            <a:r>
              <a:rPr lang="es-ES" sz="2000" b="1" dirty="0">
                <a:latin typeface="Arial" pitchFamily="34" charset="0"/>
              </a:rPr>
              <a:t>. He </a:t>
            </a:r>
            <a:r>
              <a:rPr lang="es-ES" sz="2000" b="1" dirty="0" err="1">
                <a:latin typeface="Arial" pitchFamily="34" charset="0"/>
              </a:rPr>
              <a:t>was</a:t>
            </a:r>
            <a:r>
              <a:rPr lang="es-ES" sz="2000" b="1" dirty="0">
                <a:latin typeface="Arial" pitchFamily="34" charset="0"/>
              </a:rPr>
              <a:t> </a:t>
            </a:r>
            <a:r>
              <a:rPr lang="es-ES" sz="2000" b="1" dirty="0" err="1">
                <a:latin typeface="Arial" pitchFamily="34" charset="0"/>
              </a:rPr>
              <a:t>the</a:t>
            </a:r>
            <a:r>
              <a:rPr lang="es-ES" sz="2000" b="1" dirty="0">
                <a:latin typeface="Arial" pitchFamily="34" charset="0"/>
              </a:rPr>
              <a:t> </a:t>
            </a:r>
            <a:r>
              <a:rPr lang="es-ES" sz="2000" b="1" dirty="0" err="1">
                <a:latin typeface="Arial" pitchFamily="34" charset="0"/>
              </a:rPr>
              <a:t>greatest</a:t>
            </a:r>
            <a:r>
              <a:rPr lang="es-ES" sz="2000" b="1" dirty="0">
                <a:latin typeface="Arial" pitchFamily="34" charset="0"/>
              </a:rPr>
              <a:t> of </a:t>
            </a:r>
            <a:r>
              <a:rPr lang="es-ES" sz="2000" b="1" dirty="0" err="1">
                <a:latin typeface="Arial" pitchFamily="34" charset="0"/>
              </a:rPr>
              <a:t>the</a:t>
            </a:r>
            <a:r>
              <a:rPr lang="es-ES" sz="2000" b="1" dirty="0">
                <a:latin typeface="Arial" pitchFamily="34" charset="0"/>
              </a:rPr>
              <a:t> </a:t>
            </a:r>
            <a:r>
              <a:rPr lang="es-ES" sz="2000" b="1" dirty="0" err="1">
                <a:latin typeface="Arial" pitchFamily="34" charset="0"/>
              </a:rPr>
              <a:t>Knights</a:t>
            </a:r>
            <a:r>
              <a:rPr lang="es-ES" sz="2000" b="1" dirty="0">
                <a:latin typeface="Arial" pitchFamily="34" charset="0"/>
              </a:rPr>
              <a:t> of </a:t>
            </a:r>
            <a:r>
              <a:rPr lang="es-ES" sz="2000" b="1" dirty="0" err="1">
                <a:latin typeface="Arial" pitchFamily="34" charset="0"/>
              </a:rPr>
              <a:t>the</a:t>
            </a:r>
            <a:r>
              <a:rPr lang="es-ES" sz="2000" b="1" dirty="0">
                <a:latin typeface="Arial" pitchFamily="34" charset="0"/>
              </a:rPr>
              <a:t> Red </a:t>
            </a:r>
            <a:r>
              <a:rPr lang="es-ES" sz="2000" b="1" dirty="0" err="1">
                <a:latin typeface="Arial" pitchFamily="34" charset="0"/>
              </a:rPr>
              <a:t>Branch</a:t>
            </a:r>
            <a:r>
              <a:rPr lang="es-ES" sz="2000" b="1" i="1" dirty="0">
                <a:latin typeface="Arial" pitchFamily="34" charset="0"/>
              </a:rPr>
              <a:t>,</a:t>
            </a:r>
            <a:r>
              <a:rPr lang="es-ES" sz="2000" b="1" dirty="0">
                <a:latin typeface="Arial" pitchFamily="34" charset="0"/>
              </a:rPr>
              <a:t> </a:t>
            </a:r>
            <a:r>
              <a:rPr lang="es-ES" sz="2000" b="1" dirty="0" err="1">
                <a:latin typeface="Arial" pitchFamily="34" charset="0"/>
              </a:rPr>
              <a:t>the</a:t>
            </a:r>
            <a:r>
              <a:rPr lang="es-ES" sz="2000" b="1" dirty="0">
                <a:latin typeface="Arial" pitchFamily="34" charset="0"/>
              </a:rPr>
              <a:t> </a:t>
            </a:r>
            <a:r>
              <a:rPr lang="es-ES" sz="2000" b="1" dirty="0" err="1">
                <a:latin typeface="Arial" pitchFamily="34" charset="0"/>
              </a:rPr>
              <a:t>warriors</a:t>
            </a:r>
            <a:r>
              <a:rPr lang="es-ES" sz="2000" b="1" dirty="0">
                <a:latin typeface="Arial" pitchFamily="34" charset="0"/>
              </a:rPr>
              <a:t> </a:t>
            </a:r>
            <a:r>
              <a:rPr lang="es-ES" sz="2000" b="1" dirty="0" err="1">
                <a:latin typeface="Arial" pitchFamily="34" charset="0"/>
              </a:rPr>
              <a:t>loyal</a:t>
            </a:r>
            <a:r>
              <a:rPr lang="es-ES" sz="2000" b="1" dirty="0">
                <a:latin typeface="Arial" pitchFamily="34" charset="0"/>
              </a:rPr>
              <a:t> </a:t>
            </a:r>
            <a:r>
              <a:rPr lang="es-ES" sz="2000" b="1" dirty="0" err="1">
                <a:latin typeface="Arial" pitchFamily="34" charset="0"/>
              </a:rPr>
              <a:t>to</a:t>
            </a:r>
            <a:r>
              <a:rPr lang="es-ES" sz="2000" b="1" dirty="0">
                <a:latin typeface="Arial" pitchFamily="34" charset="0"/>
              </a:rPr>
              <a:t> </a:t>
            </a:r>
            <a:r>
              <a:rPr lang="es-ES" sz="2000" b="1" dirty="0" err="1">
                <a:latin typeface="Arial" pitchFamily="34" charset="0"/>
              </a:rPr>
              <a:t>Conor</a:t>
            </a:r>
            <a:r>
              <a:rPr lang="es-ES" sz="2000" b="1" dirty="0">
                <a:latin typeface="Arial" pitchFamily="34" charset="0"/>
              </a:rPr>
              <a:t> (</a:t>
            </a:r>
            <a:r>
              <a:rPr lang="es-ES" sz="2000" b="1" dirty="0" err="1">
                <a:latin typeface="Arial" pitchFamily="34" charset="0"/>
              </a:rPr>
              <a:t>Conchobar</a:t>
            </a:r>
            <a:r>
              <a:rPr lang="es-ES" sz="2000" b="1" dirty="0">
                <a:latin typeface="Arial" pitchFamily="34" charset="0"/>
              </a:rPr>
              <a:t> </a:t>
            </a:r>
            <a:r>
              <a:rPr lang="es-ES" sz="2000" b="1" dirty="0" err="1">
                <a:latin typeface="Arial" pitchFamily="34" charset="0"/>
              </a:rPr>
              <a:t>mac</a:t>
            </a:r>
            <a:r>
              <a:rPr lang="es-ES" sz="2000" b="1" dirty="0">
                <a:latin typeface="Arial" pitchFamily="34" charset="0"/>
              </a:rPr>
              <a:t> </a:t>
            </a:r>
            <a:r>
              <a:rPr lang="es-ES" sz="2000" b="1" dirty="0" err="1">
                <a:latin typeface="Arial" pitchFamily="34" charset="0"/>
              </a:rPr>
              <a:t>Nessa</a:t>
            </a:r>
            <a:r>
              <a:rPr lang="es-ES" sz="2000" b="1" dirty="0">
                <a:latin typeface="Arial" pitchFamily="34" charset="0"/>
              </a:rPr>
              <a:t>), </a:t>
            </a:r>
            <a:r>
              <a:rPr lang="es-ES" sz="2000" b="1" dirty="0" err="1">
                <a:latin typeface="Arial" pitchFamily="34" charset="0"/>
              </a:rPr>
              <a:t>who</a:t>
            </a:r>
            <a:r>
              <a:rPr lang="es-ES" sz="2000" b="1" dirty="0">
                <a:latin typeface="Arial" pitchFamily="34" charset="0"/>
              </a:rPr>
              <a:t> </a:t>
            </a:r>
            <a:r>
              <a:rPr lang="es-ES" sz="2000" b="1" dirty="0" err="1">
                <a:latin typeface="Arial" pitchFamily="34" charset="0"/>
              </a:rPr>
              <a:t>was</a:t>
            </a:r>
            <a:r>
              <a:rPr lang="es-ES" sz="2000" b="1" dirty="0">
                <a:latin typeface="Arial" pitchFamily="34" charset="0"/>
              </a:rPr>
              <a:t> </a:t>
            </a:r>
            <a:r>
              <a:rPr lang="es-ES" sz="2000" b="1" dirty="0" err="1">
                <a:latin typeface="Arial" pitchFamily="34" charset="0"/>
              </a:rPr>
              <a:t>reputedly</a:t>
            </a:r>
            <a:r>
              <a:rPr lang="es-ES" sz="2000" b="1" dirty="0">
                <a:latin typeface="Arial" pitchFamily="34" charset="0"/>
              </a:rPr>
              <a:t> </a:t>
            </a:r>
            <a:r>
              <a:rPr lang="es-ES" sz="2000" b="1" dirty="0" err="1">
                <a:latin typeface="Arial" pitchFamily="34" charset="0"/>
              </a:rPr>
              <a:t>king</a:t>
            </a:r>
            <a:r>
              <a:rPr lang="es-ES" sz="2000" b="1" dirty="0">
                <a:latin typeface="Arial" pitchFamily="34" charset="0"/>
              </a:rPr>
              <a:t> of </a:t>
            </a:r>
            <a:r>
              <a:rPr lang="es-ES" sz="2000" b="1" dirty="0" err="1">
                <a:latin typeface="Arial" pitchFamily="34" charset="0"/>
              </a:rPr>
              <a:t>the</a:t>
            </a:r>
            <a:r>
              <a:rPr lang="es-ES" sz="2000" b="1" dirty="0">
                <a:latin typeface="Arial" pitchFamily="34" charset="0"/>
              </a:rPr>
              <a:t> </a:t>
            </a:r>
            <a:r>
              <a:rPr lang="es-ES" sz="2000" b="1" dirty="0" err="1">
                <a:latin typeface="Arial" pitchFamily="34" charset="0"/>
              </a:rPr>
              <a:t>Ulaids</a:t>
            </a:r>
            <a:r>
              <a:rPr lang="es-ES" sz="2000" b="1" dirty="0">
                <a:latin typeface="Arial" pitchFamily="34" charset="0"/>
              </a:rPr>
              <a:t> of </a:t>
            </a:r>
            <a:r>
              <a:rPr lang="es-ES" sz="2000" b="1" dirty="0" err="1">
                <a:latin typeface="Arial" pitchFamily="34" charset="0"/>
              </a:rPr>
              <a:t>northeast</a:t>
            </a:r>
            <a:r>
              <a:rPr lang="es-ES" sz="2000" b="1" dirty="0">
                <a:latin typeface="Arial" pitchFamily="34" charset="0"/>
              </a:rPr>
              <a:t> </a:t>
            </a:r>
            <a:r>
              <a:rPr lang="es-ES" sz="2000" b="1" dirty="0" err="1">
                <a:latin typeface="Arial" pitchFamily="34" charset="0"/>
              </a:rPr>
              <a:t>Ireland</a:t>
            </a:r>
            <a:r>
              <a:rPr lang="es-ES" sz="2000" b="1" dirty="0">
                <a:latin typeface="Arial" pitchFamily="34" charset="0"/>
              </a:rPr>
              <a:t> at </a:t>
            </a:r>
            <a:r>
              <a:rPr lang="es-ES" sz="2000" b="1" dirty="0" err="1">
                <a:latin typeface="Arial" pitchFamily="34" charset="0"/>
              </a:rPr>
              <a:t>about</a:t>
            </a:r>
            <a:r>
              <a:rPr lang="es-ES" sz="2000" b="1" dirty="0">
                <a:latin typeface="Arial" pitchFamily="34" charset="0"/>
              </a:rPr>
              <a:t> </a:t>
            </a:r>
            <a:r>
              <a:rPr lang="es-ES" sz="2000" b="1" dirty="0" err="1">
                <a:latin typeface="Arial" pitchFamily="34" charset="0"/>
              </a:rPr>
              <a:t>the</a:t>
            </a:r>
            <a:r>
              <a:rPr lang="es-ES" sz="2000" b="1" dirty="0">
                <a:latin typeface="Arial" pitchFamily="34" charset="0"/>
              </a:rPr>
              <a:t> </a:t>
            </a:r>
            <a:r>
              <a:rPr lang="es-ES" sz="2000" b="1" dirty="0" err="1">
                <a:latin typeface="Arial" pitchFamily="34" charset="0"/>
              </a:rPr>
              <a:t>beginning</a:t>
            </a:r>
            <a:r>
              <a:rPr lang="es-ES" sz="2000" b="1" dirty="0">
                <a:latin typeface="Arial" pitchFamily="34" charset="0"/>
              </a:rPr>
              <a:t> of </a:t>
            </a:r>
            <a:r>
              <a:rPr lang="es-ES" sz="2000" b="1" dirty="0" err="1">
                <a:latin typeface="Arial" pitchFamily="34" charset="0"/>
              </a:rPr>
              <a:t>the</a:t>
            </a:r>
            <a:r>
              <a:rPr lang="es-ES" sz="2000" b="1" dirty="0">
                <a:latin typeface="Arial" pitchFamily="34" charset="0"/>
              </a:rPr>
              <a:t> 1st </a:t>
            </a:r>
            <a:r>
              <a:rPr lang="es-ES" sz="2000" b="1" dirty="0" err="1">
                <a:latin typeface="Arial" pitchFamily="34" charset="0"/>
              </a:rPr>
              <a:t>century</a:t>
            </a:r>
            <a:r>
              <a:rPr lang="es-ES" sz="2000" b="1" dirty="0">
                <a:latin typeface="Arial" pitchFamily="34" charset="0"/>
              </a:rPr>
              <a:t> </a:t>
            </a:r>
            <a:r>
              <a:rPr lang="es-ES" sz="2000" b="1" dirty="0" err="1">
                <a:latin typeface="Arial" pitchFamily="34" charset="0"/>
              </a:rPr>
              <a:t>bc</a:t>
            </a:r>
            <a:r>
              <a:rPr lang="es-ES" sz="2000" b="1" dirty="0">
                <a:latin typeface="Arial" pitchFamily="34" charset="0"/>
              </a:rPr>
              <a:t>. </a:t>
            </a:r>
            <a:r>
              <a:rPr lang="es-ES" sz="2000" b="1" dirty="0" err="1">
                <a:latin typeface="Arial" pitchFamily="34" charset="0"/>
              </a:rPr>
              <a:t>Cú</a:t>
            </a:r>
            <a:r>
              <a:rPr lang="es-ES" sz="2000" b="1" dirty="0">
                <a:latin typeface="Arial" pitchFamily="34" charset="0"/>
              </a:rPr>
              <a:t> </a:t>
            </a:r>
            <a:r>
              <a:rPr lang="es-ES" sz="2000" b="1" dirty="0" err="1">
                <a:latin typeface="Arial" pitchFamily="34" charset="0"/>
              </a:rPr>
              <a:t>Chulainn</a:t>
            </a:r>
            <a:r>
              <a:rPr lang="es-ES" sz="2000" b="1" dirty="0">
                <a:latin typeface="Arial" pitchFamily="34" charset="0"/>
              </a:rPr>
              <a:t>, </a:t>
            </a:r>
            <a:r>
              <a:rPr lang="es-ES" sz="2000" b="1" dirty="0" err="1">
                <a:latin typeface="Arial" pitchFamily="34" charset="0"/>
              </a:rPr>
              <a:t>born</a:t>
            </a:r>
            <a:r>
              <a:rPr lang="es-ES" sz="2000" b="1" dirty="0">
                <a:latin typeface="Arial" pitchFamily="34" charset="0"/>
              </a:rPr>
              <a:t> as </a:t>
            </a:r>
            <a:r>
              <a:rPr lang="es-ES" sz="2000" b="1" dirty="0" err="1">
                <a:latin typeface="Arial" pitchFamily="34" charset="0"/>
              </a:rPr>
              <a:t>Setanta</a:t>
            </a:r>
            <a:r>
              <a:rPr lang="es-ES" sz="2000" b="1" dirty="0">
                <a:latin typeface="Arial" pitchFamily="34" charset="0"/>
              </a:rPr>
              <a:t>, </a:t>
            </a:r>
            <a:r>
              <a:rPr lang="es-ES" sz="2000" b="1" dirty="0" err="1">
                <a:latin typeface="Arial" pitchFamily="34" charset="0"/>
              </a:rPr>
              <a:t>the</a:t>
            </a:r>
            <a:r>
              <a:rPr lang="es-ES" sz="2000" b="1" dirty="0">
                <a:latin typeface="Arial" pitchFamily="34" charset="0"/>
              </a:rPr>
              <a:t> son of </a:t>
            </a:r>
            <a:r>
              <a:rPr lang="es-ES" sz="2000" b="1" dirty="0" err="1">
                <a:latin typeface="Arial" pitchFamily="34" charset="0"/>
              </a:rPr>
              <a:t>the</a:t>
            </a:r>
            <a:r>
              <a:rPr lang="es-ES" sz="2000" b="1" dirty="0">
                <a:latin typeface="Arial" pitchFamily="34" charset="0"/>
              </a:rPr>
              <a:t> </a:t>
            </a:r>
            <a:r>
              <a:rPr lang="es-ES" sz="2000" b="1" dirty="0" err="1">
                <a:latin typeface="Arial" pitchFamily="34" charset="0"/>
              </a:rPr>
              <a:t>god</a:t>
            </a:r>
            <a:r>
              <a:rPr lang="es-ES" sz="2000" b="1" dirty="0">
                <a:latin typeface="Arial" pitchFamily="34" charset="0"/>
              </a:rPr>
              <a:t> </a:t>
            </a:r>
            <a:r>
              <a:rPr lang="es-ES" sz="2000" b="1" dirty="0" err="1">
                <a:latin typeface="Arial" pitchFamily="34" charset="0"/>
              </a:rPr>
              <a:t>Lug</a:t>
            </a:r>
            <a:r>
              <a:rPr lang="es-ES" sz="2000" b="1" dirty="0">
                <a:latin typeface="Arial" pitchFamily="34" charset="0"/>
              </a:rPr>
              <a:t> (</a:t>
            </a:r>
            <a:r>
              <a:rPr lang="es-ES" sz="2000" b="1" dirty="0" err="1">
                <a:latin typeface="Arial" pitchFamily="34" charset="0"/>
              </a:rPr>
              <a:t>Lugh</a:t>
            </a:r>
            <a:r>
              <a:rPr lang="es-ES" sz="2000" b="1" dirty="0">
                <a:latin typeface="Arial" pitchFamily="34" charset="0"/>
              </a:rPr>
              <a:t>) of </a:t>
            </a:r>
            <a:r>
              <a:rPr lang="es-ES" sz="2000" b="1" dirty="0" err="1">
                <a:latin typeface="Arial" pitchFamily="34" charset="0"/>
              </a:rPr>
              <a:t>the</a:t>
            </a:r>
            <a:r>
              <a:rPr lang="es-ES" sz="2000" b="1" dirty="0">
                <a:latin typeface="Arial" pitchFamily="34" charset="0"/>
              </a:rPr>
              <a:t> Long </a:t>
            </a:r>
            <a:r>
              <a:rPr lang="es-ES" sz="2000" b="1" dirty="0" err="1">
                <a:latin typeface="Arial" pitchFamily="34" charset="0"/>
              </a:rPr>
              <a:t>Arm</a:t>
            </a:r>
            <a:r>
              <a:rPr lang="es-ES" sz="2000" b="1" dirty="0">
                <a:latin typeface="Arial" pitchFamily="34" charset="0"/>
              </a:rPr>
              <a:t> and </a:t>
            </a:r>
            <a:r>
              <a:rPr lang="es-ES" sz="2000" b="1" dirty="0" err="1">
                <a:latin typeface="Arial" pitchFamily="34" charset="0"/>
              </a:rPr>
              <a:t>Dechtire</a:t>
            </a:r>
            <a:r>
              <a:rPr lang="es-ES" sz="2000" b="1" dirty="0">
                <a:latin typeface="Arial" pitchFamily="34" charset="0"/>
              </a:rPr>
              <a:t>, </a:t>
            </a:r>
            <a:r>
              <a:rPr lang="es-ES" sz="2000" b="1" dirty="0" err="1">
                <a:latin typeface="Arial" pitchFamily="34" charset="0"/>
              </a:rPr>
              <a:t>the</a:t>
            </a:r>
            <a:r>
              <a:rPr lang="es-ES" sz="2000" b="1" dirty="0">
                <a:latin typeface="Arial" pitchFamily="34" charset="0"/>
              </a:rPr>
              <a:t> </a:t>
            </a:r>
            <a:r>
              <a:rPr lang="es-ES" sz="2000" b="1" dirty="0" err="1">
                <a:latin typeface="Arial" pitchFamily="34" charset="0"/>
              </a:rPr>
              <a:t>sister</a:t>
            </a:r>
            <a:r>
              <a:rPr lang="es-ES" sz="2000" b="1" dirty="0">
                <a:latin typeface="Arial" pitchFamily="34" charset="0"/>
              </a:rPr>
              <a:t> of </a:t>
            </a:r>
            <a:r>
              <a:rPr lang="es-ES" sz="2000" b="1" dirty="0" err="1">
                <a:latin typeface="Arial" pitchFamily="34" charset="0"/>
              </a:rPr>
              <a:t>Conor</a:t>
            </a:r>
            <a:r>
              <a:rPr lang="es-ES" sz="2000" b="1" dirty="0">
                <a:latin typeface="Arial" pitchFamily="34" charset="0"/>
              </a:rPr>
              <a:t>, </a:t>
            </a:r>
            <a:r>
              <a:rPr lang="es-ES" sz="2000" b="1" dirty="0" err="1">
                <a:latin typeface="Arial" pitchFamily="34" charset="0"/>
              </a:rPr>
              <a:t>was</a:t>
            </a:r>
            <a:r>
              <a:rPr lang="es-ES" sz="2000" b="1" dirty="0">
                <a:latin typeface="Arial" pitchFamily="34" charset="0"/>
              </a:rPr>
              <a:t> of </a:t>
            </a:r>
            <a:r>
              <a:rPr lang="es-ES" sz="2000" b="1" dirty="0" err="1">
                <a:latin typeface="Arial" pitchFamily="34" charset="0"/>
              </a:rPr>
              <a:t>great</a:t>
            </a:r>
            <a:r>
              <a:rPr lang="es-ES" sz="2000" b="1" dirty="0">
                <a:latin typeface="Arial" pitchFamily="34" charset="0"/>
              </a:rPr>
              <a:t> </a:t>
            </a:r>
            <a:r>
              <a:rPr lang="es-ES" sz="2000" b="1" dirty="0" err="1">
                <a:latin typeface="Arial" pitchFamily="34" charset="0"/>
              </a:rPr>
              <a:t>size</a:t>
            </a:r>
            <a:r>
              <a:rPr lang="es-ES" sz="2000" b="1" dirty="0">
                <a:latin typeface="Arial" pitchFamily="34" charset="0"/>
              </a:rPr>
              <a:t> and </a:t>
            </a:r>
            <a:r>
              <a:rPr lang="es-ES" sz="2000" b="1" dirty="0" err="1">
                <a:latin typeface="Arial" pitchFamily="34" charset="0"/>
              </a:rPr>
              <a:t>masculine</a:t>
            </a:r>
            <a:r>
              <a:rPr lang="es-ES" sz="2000" b="1" dirty="0">
                <a:latin typeface="Arial" pitchFamily="34" charset="0"/>
              </a:rPr>
              <a:t> </a:t>
            </a:r>
            <a:r>
              <a:rPr lang="es-ES" sz="2000" b="1" dirty="0" err="1">
                <a:latin typeface="Arial" pitchFamily="34" charset="0"/>
              </a:rPr>
              <a:t>beauty</a:t>
            </a:r>
            <a:r>
              <a:rPr lang="es-ES" sz="2000" b="1" dirty="0">
                <a:latin typeface="Arial" pitchFamily="34" charset="0"/>
              </a:rPr>
              <a:t> and won </a:t>
            </a:r>
            <a:r>
              <a:rPr lang="es-ES" sz="2000" b="1" dirty="0" err="1">
                <a:latin typeface="Arial" pitchFamily="34" charset="0"/>
              </a:rPr>
              <a:t>distinction</a:t>
            </a:r>
            <a:r>
              <a:rPr lang="es-ES" sz="2000" b="1" dirty="0">
                <a:latin typeface="Arial" pitchFamily="34" charset="0"/>
              </a:rPr>
              <a:t> </a:t>
            </a:r>
            <a:r>
              <a:rPr lang="es-ES" sz="2000" b="1" dirty="0" err="1">
                <a:latin typeface="Arial" pitchFamily="34" charset="0"/>
              </a:rPr>
              <a:t>for</a:t>
            </a:r>
            <a:r>
              <a:rPr lang="es-ES" sz="2000" b="1" dirty="0">
                <a:latin typeface="Arial" pitchFamily="34" charset="0"/>
              </a:rPr>
              <a:t> </a:t>
            </a:r>
            <a:r>
              <a:rPr lang="es-ES" sz="2000" b="1" dirty="0" err="1">
                <a:latin typeface="Arial" pitchFamily="34" charset="0"/>
              </a:rPr>
              <a:t>his</a:t>
            </a:r>
            <a:r>
              <a:rPr lang="es-ES" sz="2000" b="1" dirty="0">
                <a:latin typeface="Arial" pitchFamily="34" charset="0"/>
              </a:rPr>
              <a:t> </a:t>
            </a:r>
            <a:r>
              <a:rPr lang="es-ES" sz="2000" b="1" dirty="0" err="1">
                <a:latin typeface="Arial" pitchFamily="34" charset="0"/>
              </a:rPr>
              <a:t>exploits</a:t>
            </a:r>
            <a:r>
              <a:rPr lang="es-ES" sz="2000" b="1" dirty="0">
                <a:latin typeface="Arial" pitchFamily="34" charset="0"/>
              </a:rPr>
              <a:t> </a:t>
            </a:r>
            <a:r>
              <a:rPr lang="es-ES" sz="2000" b="1" dirty="0" err="1">
                <a:latin typeface="Arial" pitchFamily="34" charset="0"/>
              </a:rPr>
              <a:t>while</a:t>
            </a:r>
            <a:r>
              <a:rPr lang="es-ES" sz="2000" b="1" dirty="0">
                <a:latin typeface="Arial" pitchFamily="34" charset="0"/>
              </a:rPr>
              <a:t> </a:t>
            </a:r>
            <a:r>
              <a:rPr lang="es-ES" sz="2000" b="1" dirty="0" err="1">
                <a:latin typeface="Arial" pitchFamily="34" charset="0"/>
              </a:rPr>
              <a:t>still</a:t>
            </a:r>
            <a:r>
              <a:rPr lang="es-ES" sz="2000" b="1" dirty="0">
                <a:latin typeface="Arial" pitchFamily="34" charset="0"/>
              </a:rPr>
              <a:t> a </a:t>
            </a:r>
            <a:r>
              <a:rPr lang="es-ES" sz="2000" b="1" dirty="0" err="1">
                <a:latin typeface="Arial" pitchFamily="34" charset="0"/>
              </a:rPr>
              <a:t>child</a:t>
            </a:r>
            <a:r>
              <a:rPr lang="es-ES" sz="2000" b="1" dirty="0">
                <a:latin typeface="Arial" pitchFamily="34" charset="0"/>
              </a:rPr>
              <a:t>. </a:t>
            </a:r>
            <a:endParaRPr lang="en-US" sz="2000" b="1" dirty="0">
              <a:latin typeface="Arial" pitchFamily="34" charset="0"/>
            </a:endParaRPr>
          </a:p>
          <a:p>
            <a:pPr eaLnBrk="1" hangingPunct="1"/>
            <a:endParaRPr lang="en-US" sz="2000" b="1" dirty="0">
              <a:latin typeface="Arial" pitchFamily="34" charset="0"/>
            </a:endParaRPr>
          </a:p>
        </p:txBody>
      </p:sp>
      <p:pic>
        <p:nvPicPr>
          <p:cNvPr id="5" name="Picture 4" descr="Jcl_c0107_queen_maeve">
            <a:hlinkClick r:id="rId2"/>
          </p:cNvPr>
          <p:cNvPicPr>
            <a:picLocks noChangeAspect="1" noChangeArrowheads="1"/>
          </p:cNvPicPr>
          <p:nvPr/>
        </p:nvPicPr>
        <p:blipFill>
          <a:blip r:embed="rId3"/>
          <a:srcRect/>
          <a:stretch>
            <a:fillRect/>
          </a:stretch>
        </p:blipFill>
        <p:spPr bwMode="auto">
          <a:xfrm>
            <a:off x="5943600" y="1752600"/>
            <a:ext cx="3000103" cy="3962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hangingPunct="1"/>
            <a:r>
              <a:rPr lang="en-US" b="1" dirty="0" smtClean="0">
                <a:latin typeface="Arial" pitchFamily="34" charset="0"/>
              </a:rPr>
              <a:t>The </a:t>
            </a:r>
            <a:r>
              <a:rPr lang="en-US" b="1" dirty="0" err="1" smtClean="0">
                <a:latin typeface="Arial" pitchFamily="34" charset="0"/>
              </a:rPr>
              <a:t>Anglosaxon</a:t>
            </a:r>
            <a:r>
              <a:rPr lang="en-US" b="1" dirty="0" smtClean="0">
                <a:latin typeface="Arial" pitchFamily="34" charset="0"/>
              </a:rPr>
              <a:t> poem:</a:t>
            </a:r>
            <a:br>
              <a:rPr lang="en-US" b="1" dirty="0" smtClean="0">
                <a:latin typeface="Arial" pitchFamily="34" charset="0"/>
              </a:rPr>
            </a:br>
            <a:r>
              <a:rPr lang="en-US" b="1" dirty="0" smtClean="0">
                <a:latin typeface="Arial" pitchFamily="34" charset="0"/>
              </a:rPr>
              <a:t>Beowulf</a:t>
            </a:r>
            <a:endParaRPr lang="en-US" dirty="0"/>
          </a:p>
        </p:txBody>
      </p:sp>
      <p:pic>
        <p:nvPicPr>
          <p:cNvPr id="4" name="Picture 5" descr="http://www.nvcc.edu/home/vpoulakis/Translation/387083beowulf.jpg"/>
          <p:cNvPicPr>
            <a:picLocks noChangeAspect="1" noChangeArrowheads="1"/>
          </p:cNvPicPr>
          <p:nvPr/>
        </p:nvPicPr>
        <p:blipFill>
          <a:blip r:embed="rId2"/>
          <a:srcRect/>
          <a:stretch>
            <a:fillRect/>
          </a:stretch>
        </p:blipFill>
        <p:spPr bwMode="auto">
          <a:xfrm>
            <a:off x="381000" y="1981200"/>
            <a:ext cx="3886200" cy="3276600"/>
          </a:xfrm>
          <a:prstGeom prst="rect">
            <a:avLst/>
          </a:prstGeom>
          <a:noFill/>
          <a:ln w="9525">
            <a:noFill/>
            <a:miter lim="800000"/>
            <a:headEnd/>
            <a:tailEnd/>
          </a:ln>
        </p:spPr>
      </p:pic>
      <p:sp>
        <p:nvSpPr>
          <p:cNvPr id="5" name="Rectangle 4"/>
          <p:cNvSpPr>
            <a:spLocks noGrp="1" noChangeArrowheads="1"/>
          </p:cNvSpPr>
          <p:nvPr>
            <p:ph sz="quarter" idx="1"/>
          </p:nvPr>
        </p:nvSpPr>
        <p:spPr bwMode="auto">
          <a:xfrm>
            <a:off x="4267200" y="1524000"/>
            <a:ext cx="4498975" cy="5189113"/>
          </a:xfrm>
          <a:prstGeom prst="rect">
            <a:avLst/>
          </a:prstGeom>
          <a:noFill/>
          <a:ln w="9525">
            <a:noFill/>
            <a:miter lim="800000"/>
            <a:headEnd/>
            <a:tailEnd/>
          </a:ln>
        </p:spPr>
        <p:txBody>
          <a:bodyPr anchor="ctr">
            <a:spAutoFit/>
          </a:bodyPr>
          <a:lstStyle/>
          <a:p>
            <a:pPr eaLnBrk="1" hangingPunct="1">
              <a:spcBef>
                <a:spcPct val="20000"/>
              </a:spcBef>
              <a:buFont typeface="Arial" pitchFamily="34" charset="0"/>
              <a:buChar char="•"/>
            </a:pPr>
            <a:r>
              <a:rPr lang="en-US" sz="1800" dirty="0">
                <a:latin typeface="Arial" pitchFamily="34" charset="0"/>
              </a:rPr>
              <a:t>Earliest surviving piece of </a:t>
            </a:r>
            <a:r>
              <a:rPr lang="en-US" sz="1800" dirty="0" err="1">
                <a:latin typeface="Arial" pitchFamily="34" charset="0"/>
              </a:rPr>
              <a:t>english</a:t>
            </a:r>
            <a:r>
              <a:rPr lang="en-US" sz="1800" dirty="0">
                <a:latin typeface="Arial" pitchFamily="34" charset="0"/>
              </a:rPr>
              <a:t> literature.</a:t>
            </a:r>
          </a:p>
          <a:p>
            <a:pPr eaLnBrk="1" hangingPunct="1">
              <a:spcBef>
                <a:spcPct val="20000"/>
              </a:spcBef>
              <a:buFont typeface="Arial" pitchFamily="34" charset="0"/>
              <a:buChar char="•"/>
            </a:pPr>
            <a:r>
              <a:rPr lang="en-US" sz="1800" dirty="0">
                <a:latin typeface="Arial" pitchFamily="34" charset="0"/>
              </a:rPr>
              <a:t>The story takes place in Denmark and Southern Sweden.</a:t>
            </a:r>
          </a:p>
          <a:p>
            <a:pPr eaLnBrk="1" hangingPunct="1">
              <a:spcBef>
                <a:spcPct val="20000"/>
              </a:spcBef>
              <a:buFont typeface="Arial" pitchFamily="34" charset="0"/>
              <a:buChar char="•"/>
            </a:pPr>
            <a:r>
              <a:rPr lang="en-US" sz="1800" dirty="0">
                <a:latin typeface="Arial" pitchFamily="34" charset="0"/>
              </a:rPr>
              <a:t>Unknown author, possibly one Christian author in Anglo-Saxon England</a:t>
            </a:r>
          </a:p>
          <a:p>
            <a:pPr eaLnBrk="1" hangingPunct="1">
              <a:spcBef>
                <a:spcPct val="20000"/>
              </a:spcBef>
              <a:buFont typeface="Arial" pitchFamily="34" charset="0"/>
              <a:buChar char="•"/>
            </a:pPr>
            <a:r>
              <a:rPr lang="en-US" sz="1800" dirty="0">
                <a:latin typeface="Arial" pitchFamily="34" charset="0"/>
              </a:rPr>
              <a:t>Unknown date of composition (roughly 8</a:t>
            </a:r>
            <a:r>
              <a:rPr lang="en-US" sz="1800" baseline="30000" dirty="0">
                <a:latin typeface="Arial" pitchFamily="34" charset="0"/>
              </a:rPr>
              <a:t>th</a:t>
            </a:r>
            <a:r>
              <a:rPr lang="en-US" sz="1800" dirty="0">
                <a:latin typeface="Arial" pitchFamily="34" charset="0"/>
              </a:rPr>
              <a:t>-11</a:t>
            </a:r>
            <a:r>
              <a:rPr lang="en-US" sz="1800" baseline="30000" dirty="0">
                <a:latin typeface="Arial" pitchFamily="34" charset="0"/>
              </a:rPr>
              <a:t>th</a:t>
            </a:r>
            <a:r>
              <a:rPr lang="en-US" sz="1800" dirty="0">
                <a:latin typeface="Arial" pitchFamily="34" charset="0"/>
              </a:rPr>
              <a:t> Century AD)</a:t>
            </a:r>
          </a:p>
          <a:p>
            <a:pPr eaLnBrk="1" hangingPunct="1">
              <a:spcBef>
                <a:spcPct val="20000"/>
              </a:spcBef>
              <a:buFont typeface="Arial" pitchFamily="34" charset="0"/>
              <a:buChar char="•"/>
            </a:pPr>
            <a:r>
              <a:rPr lang="en-US" sz="1800" dirty="0">
                <a:latin typeface="Arial" pitchFamily="34" charset="0"/>
              </a:rPr>
              <a:t>This is an epic poem.</a:t>
            </a:r>
          </a:p>
          <a:p>
            <a:pPr eaLnBrk="1" hangingPunct="1">
              <a:spcBef>
                <a:spcPct val="20000"/>
              </a:spcBef>
              <a:buFont typeface="Arial" pitchFamily="34" charset="0"/>
              <a:buChar char="•"/>
            </a:pPr>
            <a:r>
              <a:rPr lang="en-US" sz="1800" dirty="0">
                <a:latin typeface="Arial" pitchFamily="34" charset="0"/>
              </a:rPr>
              <a:t>It is written in the most common Anglo Saxon verse form, which is </a:t>
            </a:r>
            <a:r>
              <a:rPr lang="en-US" sz="1800" dirty="0" smtClean="0">
                <a:latin typeface="Arial" pitchFamily="34" charset="0"/>
              </a:rPr>
              <a:t>alliterative</a:t>
            </a:r>
          </a:p>
          <a:p>
            <a:pPr>
              <a:spcBef>
                <a:spcPct val="20000"/>
              </a:spcBef>
              <a:buFont typeface="Arial" pitchFamily="34" charset="0"/>
              <a:buChar char="•"/>
            </a:pPr>
            <a:r>
              <a:rPr lang="en-US" sz="1800" dirty="0" smtClean="0">
                <a:latin typeface="Arial" pitchFamily="34" charset="0"/>
              </a:rPr>
              <a:t>Beowulf consist of at least three separate stories, each recounting an exploit of the hero against a monster or dragon. </a:t>
            </a:r>
          </a:p>
          <a:p>
            <a:pPr eaLnBrk="1" hangingPunct="1">
              <a:spcBef>
                <a:spcPct val="20000"/>
              </a:spcBef>
              <a:buFont typeface="Arial" pitchFamily="34" charset="0"/>
              <a:buChar char="•"/>
            </a:pPr>
            <a:endParaRPr lang="en-US" sz="1800" dirty="0">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n-US" sz="3200" u="sng" dirty="0" smtClean="0">
                <a:latin typeface="Arial" pitchFamily="34" charset="0"/>
              </a:rPr>
              <a:t>PRINCIPAL CHARACTERS OF BEOWULF</a:t>
            </a:r>
            <a:br>
              <a:rPr lang="en-US" sz="3200" u="sng" dirty="0" smtClean="0">
                <a:latin typeface="Arial" pitchFamily="34" charset="0"/>
              </a:rPr>
            </a:br>
            <a:endParaRPr lang="en-US" sz="3200" dirty="0"/>
          </a:p>
        </p:txBody>
      </p:sp>
      <p:sp>
        <p:nvSpPr>
          <p:cNvPr id="4" name="Rectangle 4"/>
          <p:cNvSpPr>
            <a:spLocks noChangeArrowheads="1"/>
          </p:cNvSpPr>
          <p:nvPr/>
        </p:nvSpPr>
        <p:spPr bwMode="auto">
          <a:xfrm>
            <a:off x="609600" y="1676400"/>
            <a:ext cx="7620000" cy="4007251"/>
          </a:xfrm>
          <a:prstGeom prst="rect">
            <a:avLst/>
          </a:prstGeom>
          <a:noFill/>
          <a:ln w="9525">
            <a:noFill/>
            <a:miter lim="800000"/>
            <a:headEnd/>
            <a:tailEnd/>
          </a:ln>
        </p:spPr>
        <p:txBody>
          <a:bodyPr anchor="ctr">
            <a:spAutoFit/>
          </a:bodyPr>
          <a:lstStyle/>
          <a:p>
            <a:pPr eaLnBrk="1" hangingPunct="1">
              <a:spcBef>
                <a:spcPct val="20000"/>
              </a:spcBef>
              <a:buFont typeface="Wingdings" pitchFamily="2" charset="2"/>
              <a:buNone/>
            </a:pPr>
            <a:r>
              <a:rPr lang="en-US" sz="2400" dirty="0" smtClean="0">
                <a:latin typeface="Arial" pitchFamily="34" charset="0"/>
              </a:rPr>
              <a:t>Beowulf</a:t>
            </a:r>
            <a:r>
              <a:rPr lang="en-US" sz="2400" dirty="0">
                <a:latin typeface="Arial" pitchFamily="34" charset="0"/>
              </a:rPr>
              <a:t>, a </a:t>
            </a:r>
            <a:r>
              <a:rPr lang="en-US" sz="2400" dirty="0" smtClean="0">
                <a:latin typeface="Arial" pitchFamily="34" charset="0"/>
              </a:rPr>
              <a:t>great </a:t>
            </a:r>
            <a:r>
              <a:rPr lang="en-US" sz="2400" dirty="0">
                <a:latin typeface="Arial" pitchFamily="34" charset="0"/>
              </a:rPr>
              <a:t>hero.</a:t>
            </a:r>
          </a:p>
          <a:p>
            <a:pPr eaLnBrk="1" hangingPunct="1">
              <a:spcBef>
                <a:spcPct val="20000"/>
              </a:spcBef>
              <a:buFont typeface="Wingdings" pitchFamily="2" charset="2"/>
              <a:buNone/>
            </a:pPr>
            <a:r>
              <a:rPr lang="en-US" sz="2400" dirty="0" err="1">
                <a:latin typeface="Arial" pitchFamily="34" charset="0"/>
              </a:rPr>
              <a:t>Hrothgar</a:t>
            </a:r>
            <a:r>
              <a:rPr lang="en-US" sz="2400" dirty="0">
                <a:latin typeface="Arial" pitchFamily="34" charset="0"/>
              </a:rPr>
              <a:t>, king of the Danes.</a:t>
            </a:r>
          </a:p>
          <a:p>
            <a:pPr eaLnBrk="1" hangingPunct="1">
              <a:spcBef>
                <a:spcPct val="20000"/>
              </a:spcBef>
              <a:buFont typeface="Wingdings" pitchFamily="2" charset="2"/>
              <a:buNone/>
            </a:pPr>
            <a:r>
              <a:rPr lang="en-US" sz="2400" dirty="0" err="1">
                <a:latin typeface="Arial" pitchFamily="34" charset="0"/>
              </a:rPr>
              <a:t>Unferth</a:t>
            </a:r>
            <a:r>
              <a:rPr lang="en-US" sz="2400" dirty="0">
                <a:latin typeface="Arial" pitchFamily="34" charset="0"/>
              </a:rPr>
              <a:t>, Danish warrior </a:t>
            </a:r>
          </a:p>
          <a:p>
            <a:pPr eaLnBrk="1" hangingPunct="1">
              <a:spcBef>
                <a:spcPct val="20000"/>
              </a:spcBef>
              <a:buFont typeface="Wingdings" pitchFamily="2" charset="2"/>
              <a:buNone/>
            </a:pPr>
            <a:r>
              <a:rPr lang="en-US" sz="2400" dirty="0" err="1">
                <a:latin typeface="Arial" pitchFamily="34" charset="0"/>
              </a:rPr>
              <a:t>Wiglaf</a:t>
            </a:r>
            <a:r>
              <a:rPr lang="en-US" sz="2400" dirty="0">
                <a:latin typeface="Arial" pitchFamily="34" charset="0"/>
              </a:rPr>
              <a:t>, </a:t>
            </a:r>
            <a:r>
              <a:rPr lang="en-US" sz="2400" dirty="0" err="1">
                <a:latin typeface="Arial" pitchFamily="34" charset="0"/>
              </a:rPr>
              <a:t>beowulf’s</a:t>
            </a:r>
            <a:r>
              <a:rPr lang="en-US" sz="2400" dirty="0">
                <a:latin typeface="Arial" pitchFamily="34" charset="0"/>
              </a:rPr>
              <a:t> nephew</a:t>
            </a:r>
          </a:p>
          <a:p>
            <a:pPr eaLnBrk="1" hangingPunct="1">
              <a:spcBef>
                <a:spcPct val="20000"/>
              </a:spcBef>
              <a:buFont typeface="Wingdings" pitchFamily="2" charset="2"/>
              <a:buNone/>
            </a:pPr>
            <a:r>
              <a:rPr lang="en-US" sz="2400" dirty="0" err="1">
                <a:latin typeface="Arial" pitchFamily="34" charset="0"/>
              </a:rPr>
              <a:t>Hygelac</a:t>
            </a:r>
            <a:r>
              <a:rPr lang="en-US" sz="2400" dirty="0">
                <a:latin typeface="Arial" pitchFamily="34" charset="0"/>
              </a:rPr>
              <a:t>, king of the </a:t>
            </a:r>
            <a:r>
              <a:rPr lang="en-US" sz="2400" dirty="0" err="1">
                <a:latin typeface="Arial" pitchFamily="34" charset="0"/>
              </a:rPr>
              <a:t>Geats</a:t>
            </a:r>
            <a:r>
              <a:rPr lang="en-US" sz="2400" dirty="0">
                <a:latin typeface="Arial" pitchFamily="34" charset="0"/>
              </a:rPr>
              <a:t> and Beowulf’s uncle.</a:t>
            </a:r>
          </a:p>
          <a:p>
            <a:pPr eaLnBrk="1" hangingPunct="1">
              <a:spcBef>
                <a:spcPct val="20000"/>
              </a:spcBef>
              <a:buFont typeface="Wingdings" pitchFamily="2" charset="2"/>
              <a:buNone/>
            </a:pPr>
            <a:r>
              <a:rPr lang="en-US" sz="2400" dirty="0" err="1">
                <a:latin typeface="Arial" pitchFamily="34" charset="0"/>
              </a:rPr>
              <a:t>Grendel</a:t>
            </a:r>
            <a:r>
              <a:rPr lang="en-US" sz="2400" dirty="0">
                <a:latin typeface="Arial" pitchFamily="34" charset="0"/>
              </a:rPr>
              <a:t>, man- monster, descendant of Cain.</a:t>
            </a:r>
          </a:p>
          <a:p>
            <a:pPr eaLnBrk="1" hangingPunct="1">
              <a:spcBef>
                <a:spcPct val="20000"/>
              </a:spcBef>
              <a:buFont typeface="Wingdings" pitchFamily="2" charset="2"/>
              <a:buNone/>
            </a:pPr>
            <a:r>
              <a:rPr lang="en-US" sz="2400" dirty="0" err="1">
                <a:latin typeface="Arial" pitchFamily="34" charset="0"/>
              </a:rPr>
              <a:t>Grendel’s</a:t>
            </a:r>
            <a:r>
              <a:rPr lang="en-US" sz="2400" dirty="0">
                <a:latin typeface="Arial" pitchFamily="34" charset="0"/>
              </a:rPr>
              <a:t> mother</a:t>
            </a:r>
          </a:p>
          <a:p>
            <a:pPr eaLnBrk="1" hangingPunct="1">
              <a:spcBef>
                <a:spcPct val="20000"/>
              </a:spcBef>
              <a:buFont typeface="Wingdings" pitchFamily="2" charset="2"/>
              <a:buNone/>
            </a:pPr>
            <a:r>
              <a:rPr lang="en-US" sz="2400" dirty="0">
                <a:latin typeface="Arial" pitchFamily="34" charset="0"/>
              </a:rPr>
              <a:t>The dragon</a:t>
            </a:r>
          </a:p>
          <a:p>
            <a:pPr eaLnBrk="1" hangingPunct="1">
              <a:spcBef>
                <a:spcPct val="20000"/>
              </a:spcBef>
              <a:buFont typeface="Wingdings" pitchFamily="2" charset="2"/>
              <a:buNone/>
            </a:pPr>
            <a:endParaRPr lang="en-US" sz="2400" dirty="0">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dirty="0" err="1" smtClean="0">
                <a:latin typeface="Old English Text MT" pitchFamily="66" charset="0"/>
              </a:rPr>
              <a:t>Geats</a:t>
            </a:r>
            <a:r>
              <a:rPr lang="en-US" dirty="0" smtClean="0">
                <a:latin typeface="Old English Text MT" pitchFamily="66" charset="0"/>
              </a:rPr>
              <a:t> and Danes</a:t>
            </a:r>
            <a:endParaRPr lang="en-US" dirty="0"/>
          </a:p>
        </p:txBody>
      </p:sp>
      <p:sp>
        <p:nvSpPr>
          <p:cNvPr id="3" name="2 Marcador de contenido"/>
          <p:cNvSpPr>
            <a:spLocks noGrp="1"/>
          </p:cNvSpPr>
          <p:nvPr>
            <p:ph sz="quarter" idx="1"/>
          </p:nvPr>
        </p:nvSpPr>
        <p:spPr>
          <a:xfrm>
            <a:off x="612648" y="1600200"/>
            <a:ext cx="3883152" cy="4800600"/>
          </a:xfrm>
        </p:spPr>
        <p:txBody>
          <a:bodyPr/>
          <a:lstStyle/>
          <a:p>
            <a:pPr marL="342900" indent="-342900">
              <a:spcBef>
                <a:spcPct val="20000"/>
              </a:spcBef>
              <a:buClr>
                <a:schemeClr val="tx1"/>
              </a:buClr>
              <a:buSzPct val="65000"/>
              <a:buFont typeface="Wingdings" pitchFamily="2" charset="2"/>
              <a:buChar char="v"/>
            </a:pPr>
            <a:r>
              <a:rPr lang="en-US" sz="2800" dirty="0" smtClean="0">
                <a:latin typeface="Arial" pitchFamily="34" charset="0"/>
              </a:rPr>
              <a:t>Beowulf was a war leader of the </a:t>
            </a:r>
            <a:r>
              <a:rPr lang="en-US" sz="2800" dirty="0" err="1" smtClean="0">
                <a:latin typeface="Arial" pitchFamily="34" charset="0"/>
              </a:rPr>
              <a:t>Geats</a:t>
            </a:r>
            <a:r>
              <a:rPr lang="en-US" sz="2800" dirty="0" smtClean="0">
                <a:latin typeface="Arial" pitchFamily="34" charset="0"/>
              </a:rPr>
              <a:t>, a group of people in what is now southern Sweden</a:t>
            </a:r>
          </a:p>
          <a:p>
            <a:pPr marL="342900" indent="-342900">
              <a:spcBef>
                <a:spcPct val="20000"/>
              </a:spcBef>
              <a:buClr>
                <a:schemeClr val="tx1"/>
              </a:buClr>
              <a:buSzPct val="65000"/>
              <a:buFont typeface="Wingdings" pitchFamily="2" charset="2"/>
              <a:buChar char="v"/>
            </a:pPr>
            <a:r>
              <a:rPr lang="en-US" sz="2800" dirty="0" err="1" smtClean="0">
                <a:latin typeface="Arial" pitchFamily="34" charset="0"/>
              </a:rPr>
              <a:t>Hrothgar</a:t>
            </a:r>
            <a:r>
              <a:rPr lang="en-US" sz="2800" dirty="0" smtClean="0">
                <a:latin typeface="Arial" pitchFamily="34" charset="0"/>
              </a:rPr>
              <a:t> was king of the Danes</a:t>
            </a:r>
          </a:p>
          <a:p>
            <a:pPr>
              <a:buNone/>
            </a:pPr>
            <a:endParaRPr lang="en-US" dirty="0"/>
          </a:p>
        </p:txBody>
      </p:sp>
      <p:pic>
        <p:nvPicPr>
          <p:cNvPr id="4" name="Picture 4" descr="sweden"/>
          <p:cNvPicPr>
            <a:picLocks noChangeAspect="1" noChangeArrowheads="1"/>
          </p:cNvPicPr>
          <p:nvPr/>
        </p:nvPicPr>
        <p:blipFill>
          <a:blip r:embed="rId2"/>
          <a:srcRect/>
          <a:stretch>
            <a:fillRect/>
          </a:stretch>
        </p:blipFill>
        <p:spPr bwMode="auto">
          <a:xfrm>
            <a:off x="5181600" y="1752600"/>
            <a:ext cx="3225800" cy="420304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LITERARY TERMS</a:t>
            </a:r>
            <a:endParaRPr lang="en-US" dirty="0"/>
          </a:p>
        </p:txBody>
      </p:sp>
      <p:sp>
        <p:nvSpPr>
          <p:cNvPr id="3" name="2 Marcador de contenido"/>
          <p:cNvSpPr>
            <a:spLocks noGrp="1"/>
          </p:cNvSpPr>
          <p:nvPr>
            <p:ph sz="quarter" idx="1"/>
          </p:nvPr>
        </p:nvSpPr>
        <p:spPr/>
        <p:txBody>
          <a:bodyPr>
            <a:normAutofit fontScale="55000" lnSpcReduction="20000"/>
          </a:bodyPr>
          <a:lstStyle/>
          <a:p>
            <a:r>
              <a:rPr lang="es-ES" dirty="0" smtClean="0"/>
              <a:t>KENNINGS: </a:t>
            </a:r>
            <a:r>
              <a:rPr lang="es-ES" dirty="0" err="1" smtClean="0"/>
              <a:t>old</a:t>
            </a:r>
            <a:r>
              <a:rPr lang="es-ES" dirty="0" smtClean="0"/>
              <a:t> </a:t>
            </a:r>
            <a:r>
              <a:rPr lang="es-ES" dirty="0" err="1" smtClean="0"/>
              <a:t>english</a:t>
            </a:r>
            <a:r>
              <a:rPr lang="es-ES" dirty="0" smtClean="0"/>
              <a:t>, </a:t>
            </a:r>
            <a:r>
              <a:rPr lang="es-ES" dirty="0" err="1" smtClean="0"/>
              <a:t>is</a:t>
            </a:r>
            <a:r>
              <a:rPr lang="es-ES" dirty="0" smtClean="0"/>
              <a:t> </a:t>
            </a:r>
            <a:r>
              <a:rPr lang="es-ES" dirty="0" err="1" smtClean="0"/>
              <a:t>used</a:t>
            </a:r>
            <a:r>
              <a:rPr lang="es-ES" dirty="0" smtClean="0"/>
              <a:t> </a:t>
            </a:r>
            <a:r>
              <a:rPr lang="es-ES" dirty="0" err="1" smtClean="0"/>
              <a:t>instead</a:t>
            </a:r>
            <a:r>
              <a:rPr lang="es-ES" dirty="0" smtClean="0"/>
              <a:t> of </a:t>
            </a:r>
            <a:r>
              <a:rPr lang="es-ES" dirty="0" err="1" smtClean="0"/>
              <a:t>an</a:t>
            </a:r>
            <a:r>
              <a:rPr lang="es-ES" dirty="0" smtClean="0"/>
              <a:t> </a:t>
            </a:r>
            <a:r>
              <a:rPr lang="es-ES" dirty="0" err="1" smtClean="0"/>
              <a:t>ordinary</a:t>
            </a:r>
            <a:r>
              <a:rPr lang="es-ES" dirty="0" smtClean="0"/>
              <a:t> </a:t>
            </a:r>
            <a:r>
              <a:rPr lang="es-ES" dirty="0" err="1" smtClean="0"/>
              <a:t>noun</a:t>
            </a:r>
            <a:r>
              <a:rPr lang="es-ES" dirty="0" smtClean="0"/>
              <a:t>.  </a:t>
            </a:r>
            <a:r>
              <a:rPr lang="es-ES" dirty="0" err="1" smtClean="0"/>
              <a:t>The</a:t>
            </a:r>
            <a:r>
              <a:rPr lang="es-ES" dirty="0" smtClean="0"/>
              <a:t> </a:t>
            </a:r>
            <a:r>
              <a:rPr lang="es-ES" dirty="0" err="1" smtClean="0"/>
              <a:t>term</a:t>
            </a:r>
            <a:r>
              <a:rPr lang="es-ES" dirty="0" smtClean="0"/>
              <a:t> </a:t>
            </a:r>
            <a:r>
              <a:rPr lang="es-ES" dirty="0" err="1" smtClean="0"/>
              <a:t>kennig</a:t>
            </a:r>
            <a:r>
              <a:rPr lang="es-ES" dirty="0" smtClean="0"/>
              <a:t> has </a:t>
            </a:r>
            <a:r>
              <a:rPr lang="es-ES" dirty="0" err="1" smtClean="0"/>
              <a:t>been</a:t>
            </a:r>
            <a:r>
              <a:rPr lang="es-ES" dirty="0" smtClean="0"/>
              <a:t> </a:t>
            </a:r>
            <a:r>
              <a:rPr lang="es-ES" dirty="0" err="1" smtClean="0"/>
              <a:t>applied</a:t>
            </a:r>
            <a:r>
              <a:rPr lang="es-ES" dirty="0" smtClean="0"/>
              <a:t> </a:t>
            </a:r>
            <a:r>
              <a:rPr lang="es-ES" dirty="0" err="1" smtClean="0"/>
              <a:t>by</a:t>
            </a:r>
            <a:r>
              <a:rPr lang="es-ES" dirty="0" smtClean="0"/>
              <a:t> </a:t>
            </a:r>
            <a:r>
              <a:rPr lang="es-ES" dirty="0" err="1" smtClean="0"/>
              <a:t>modern</a:t>
            </a:r>
            <a:r>
              <a:rPr lang="es-ES" dirty="0" smtClean="0"/>
              <a:t> </a:t>
            </a:r>
            <a:r>
              <a:rPr lang="es-ES" dirty="0" err="1" smtClean="0"/>
              <a:t>scholars</a:t>
            </a:r>
            <a:r>
              <a:rPr lang="es-ES" dirty="0" smtClean="0"/>
              <a:t> </a:t>
            </a:r>
            <a:r>
              <a:rPr lang="es-ES" dirty="0" err="1" smtClean="0"/>
              <a:t>to</a:t>
            </a:r>
            <a:r>
              <a:rPr lang="es-ES" dirty="0" smtClean="0"/>
              <a:t> similar figures of </a:t>
            </a:r>
            <a:r>
              <a:rPr lang="es-ES" dirty="0" err="1" smtClean="0"/>
              <a:t>speech</a:t>
            </a:r>
            <a:r>
              <a:rPr lang="es-ES" dirty="0" smtClean="0"/>
              <a:t> in </a:t>
            </a:r>
            <a:r>
              <a:rPr lang="es-ES" dirty="0" err="1" smtClean="0"/>
              <a:t>other</a:t>
            </a:r>
            <a:r>
              <a:rPr lang="es-ES" dirty="0" smtClean="0"/>
              <a:t> </a:t>
            </a:r>
            <a:r>
              <a:rPr lang="es-ES" dirty="0" err="1" smtClean="0"/>
              <a:t>languages</a:t>
            </a:r>
            <a:r>
              <a:rPr lang="es-ES" dirty="0" smtClean="0"/>
              <a:t> </a:t>
            </a:r>
            <a:r>
              <a:rPr lang="es-ES" dirty="0" err="1" smtClean="0"/>
              <a:t>too</a:t>
            </a:r>
            <a:r>
              <a:rPr lang="es-ES" dirty="0" smtClean="0"/>
              <a:t>, </a:t>
            </a:r>
            <a:r>
              <a:rPr lang="es-ES" dirty="0" err="1" smtClean="0"/>
              <a:t>specially</a:t>
            </a:r>
            <a:r>
              <a:rPr lang="es-ES" dirty="0" smtClean="0"/>
              <a:t> </a:t>
            </a:r>
            <a:r>
              <a:rPr lang="es-ES" dirty="0" err="1" smtClean="0"/>
              <a:t>olg</a:t>
            </a:r>
            <a:r>
              <a:rPr lang="es-ES" dirty="0" smtClean="0"/>
              <a:t> </a:t>
            </a:r>
            <a:r>
              <a:rPr lang="es-ES" dirty="0" err="1" smtClean="0"/>
              <a:t>english</a:t>
            </a:r>
            <a:r>
              <a:rPr lang="es-ES" dirty="0" smtClean="0"/>
              <a:t>.</a:t>
            </a:r>
          </a:p>
          <a:p>
            <a:endParaRPr lang="es-ES" dirty="0" smtClean="0"/>
          </a:p>
          <a:p>
            <a:r>
              <a:rPr lang="es-ES" dirty="0" smtClean="0"/>
              <a:t>ALLITERATION: </a:t>
            </a:r>
            <a:r>
              <a:rPr lang="es-ES" dirty="0" err="1" smtClean="0"/>
              <a:t>is</a:t>
            </a:r>
            <a:r>
              <a:rPr lang="es-ES" dirty="0" smtClean="0"/>
              <a:t> </a:t>
            </a:r>
            <a:r>
              <a:rPr lang="es-ES" dirty="0" err="1" smtClean="0"/>
              <a:t>the</a:t>
            </a:r>
            <a:r>
              <a:rPr lang="es-ES" dirty="0" smtClean="0"/>
              <a:t> </a:t>
            </a:r>
            <a:r>
              <a:rPr lang="es-ES" dirty="0" err="1" smtClean="0"/>
              <a:t>repetition</a:t>
            </a:r>
            <a:r>
              <a:rPr lang="es-ES" dirty="0" smtClean="0"/>
              <a:t> of </a:t>
            </a:r>
            <a:r>
              <a:rPr lang="es-ES" dirty="0" err="1" smtClean="0"/>
              <a:t>initial</a:t>
            </a:r>
            <a:r>
              <a:rPr lang="es-ES" dirty="0" smtClean="0"/>
              <a:t> </a:t>
            </a:r>
            <a:r>
              <a:rPr lang="es-ES" dirty="0" err="1" smtClean="0"/>
              <a:t>sounds</a:t>
            </a:r>
            <a:r>
              <a:rPr lang="es-ES" dirty="0" smtClean="0"/>
              <a:t> in </a:t>
            </a:r>
            <a:r>
              <a:rPr lang="es-ES" dirty="0" err="1" smtClean="0"/>
              <a:t>neghbouring</a:t>
            </a:r>
            <a:r>
              <a:rPr lang="es-ES" dirty="0" smtClean="0"/>
              <a:t> </a:t>
            </a:r>
            <a:r>
              <a:rPr lang="es-ES" dirty="0" err="1" smtClean="0"/>
              <a:t>words</a:t>
            </a:r>
            <a:r>
              <a:rPr lang="es-ES" dirty="0" smtClean="0"/>
              <a:t>.</a:t>
            </a:r>
          </a:p>
          <a:p>
            <a:endParaRPr lang="es-ES" dirty="0" smtClean="0"/>
          </a:p>
          <a:p>
            <a:r>
              <a:rPr lang="es-ES" dirty="0" err="1" smtClean="0"/>
              <a:t>Assonance</a:t>
            </a:r>
            <a:r>
              <a:rPr lang="es-ES" dirty="0" smtClean="0"/>
              <a:t> </a:t>
            </a:r>
            <a:r>
              <a:rPr lang="es-ES" dirty="0" err="1" smtClean="0"/>
              <a:t>is</a:t>
            </a:r>
            <a:r>
              <a:rPr lang="es-ES" dirty="0" smtClean="0"/>
              <a:t> </a:t>
            </a:r>
            <a:r>
              <a:rPr lang="es-ES" dirty="0" err="1" smtClean="0"/>
              <a:t>the</a:t>
            </a:r>
            <a:r>
              <a:rPr lang="es-ES" dirty="0" smtClean="0"/>
              <a:t> </a:t>
            </a:r>
            <a:r>
              <a:rPr lang="es-ES" dirty="0" err="1" smtClean="0"/>
              <a:t>repetition</a:t>
            </a:r>
            <a:r>
              <a:rPr lang="es-ES" dirty="0" smtClean="0"/>
              <a:t> of </a:t>
            </a:r>
            <a:r>
              <a:rPr lang="es-ES" dirty="0" err="1" smtClean="0"/>
              <a:t>vowel</a:t>
            </a:r>
            <a:r>
              <a:rPr lang="es-ES" dirty="0" smtClean="0"/>
              <a:t> </a:t>
            </a:r>
            <a:r>
              <a:rPr lang="es-ES" dirty="0" err="1" smtClean="0"/>
              <a:t>sounds</a:t>
            </a:r>
            <a:r>
              <a:rPr lang="es-ES" dirty="0" smtClean="0"/>
              <a:t> </a:t>
            </a:r>
            <a:r>
              <a:rPr lang="es-ES" dirty="0" err="1" smtClean="0"/>
              <a:t>but</a:t>
            </a:r>
            <a:r>
              <a:rPr lang="es-ES" dirty="0" smtClean="0"/>
              <a:t> </a:t>
            </a:r>
            <a:r>
              <a:rPr lang="es-ES" dirty="0" err="1" smtClean="0"/>
              <a:t>not</a:t>
            </a:r>
            <a:r>
              <a:rPr lang="es-ES" dirty="0" smtClean="0"/>
              <a:t> </a:t>
            </a:r>
            <a:r>
              <a:rPr lang="es-ES" dirty="0" err="1" smtClean="0"/>
              <a:t>consonant</a:t>
            </a:r>
            <a:r>
              <a:rPr lang="es-ES" dirty="0" smtClean="0"/>
              <a:t> </a:t>
            </a:r>
            <a:r>
              <a:rPr lang="es-ES" dirty="0" err="1" smtClean="0"/>
              <a:t>sounds</a:t>
            </a:r>
            <a:r>
              <a:rPr lang="es-ES" dirty="0" smtClean="0"/>
              <a:t> in </a:t>
            </a:r>
            <a:r>
              <a:rPr lang="es-ES" dirty="0" err="1" smtClean="0"/>
              <a:t>consonance</a:t>
            </a:r>
            <a:r>
              <a:rPr lang="es-ES" dirty="0" smtClean="0"/>
              <a:t>: </a:t>
            </a:r>
            <a:r>
              <a:rPr lang="es-ES" dirty="0" err="1" smtClean="0"/>
              <a:t>fleet</a:t>
            </a:r>
            <a:r>
              <a:rPr lang="es-ES" dirty="0" smtClean="0"/>
              <a:t> </a:t>
            </a:r>
            <a:r>
              <a:rPr lang="es-ES" dirty="0" err="1" smtClean="0"/>
              <a:t>feet</a:t>
            </a:r>
            <a:r>
              <a:rPr lang="es-ES" dirty="0" smtClean="0"/>
              <a:t> </a:t>
            </a:r>
            <a:r>
              <a:rPr lang="es-ES" dirty="0" err="1" smtClean="0"/>
              <a:t>sweep</a:t>
            </a:r>
            <a:r>
              <a:rPr lang="es-ES" dirty="0" smtClean="0"/>
              <a:t> </a:t>
            </a:r>
            <a:r>
              <a:rPr lang="es-ES" dirty="0" err="1" smtClean="0"/>
              <a:t>by</a:t>
            </a:r>
            <a:r>
              <a:rPr lang="es-ES" dirty="0" smtClean="0"/>
              <a:t> sleeping </a:t>
            </a:r>
            <a:r>
              <a:rPr lang="es-ES" dirty="0" err="1" smtClean="0"/>
              <a:t>geeks</a:t>
            </a:r>
            <a:r>
              <a:rPr lang="es-ES" dirty="0" smtClean="0"/>
              <a:t>.</a:t>
            </a:r>
          </a:p>
          <a:p>
            <a:endParaRPr lang="es-ES" dirty="0" smtClean="0"/>
          </a:p>
          <a:p>
            <a:r>
              <a:rPr lang="es-ES" dirty="0" err="1" smtClean="0"/>
              <a:t>Consonance</a:t>
            </a:r>
            <a:r>
              <a:rPr lang="es-ES" dirty="0" smtClean="0"/>
              <a:t> </a:t>
            </a:r>
            <a:r>
              <a:rPr lang="es-ES" dirty="0" err="1" smtClean="0"/>
              <a:t>is</a:t>
            </a:r>
            <a:r>
              <a:rPr lang="es-ES" dirty="0" smtClean="0"/>
              <a:t> </a:t>
            </a:r>
            <a:r>
              <a:rPr lang="es-ES" dirty="0" err="1" smtClean="0"/>
              <a:t>the</a:t>
            </a:r>
            <a:r>
              <a:rPr lang="es-ES" dirty="0" smtClean="0"/>
              <a:t> </a:t>
            </a:r>
            <a:r>
              <a:rPr lang="es-ES" dirty="0" err="1" smtClean="0"/>
              <a:t>repetition</a:t>
            </a:r>
            <a:r>
              <a:rPr lang="es-ES" dirty="0" smtClean="0"/>
              <a:t> of </a:t>
            </a:r>
            <a:r>
              <a:rPr lang="es-ES" dirty="0" err="1" smtClean="0"/>
              <a:t>consonant</a:t>
            </a:r>
            <a:r>
              <a:rPr lang="es-ES" dirty="0" smtClean="0"/>
              <a:t> </a:t>
            </a:r>
            <a:r>
              <a:rPr lang="es-ES" dirty="0" err="1" smtClean="0"/>
              <a:t>sounds</a:t>
            </a:r>
            <a:r>
              <a:rPr lang="es-ES" dirty="0" smtClean="0"/>
              <a:t> as in </a:t>
            </a:r>
            <a:r>
              <a:rPr lang="es-ES" dirty="0" err="1" smtClean="0"/>
              <a:t>acconance</a:t>
            </a:r>
            <a:r>
              <a:rPr lang="es-ES" dirty="0" smtClean="0"/>
              <a:t>: lady </a:t>
            </a:r>
            <a:r>
              <a:rPr lang="es-ES" dirty="0" err="1" smtClean="0"/>
              <a:t>lounges</a:t>
            </a:r>
            <a:r>
              <a:rPr lang="es-ES" dirty="0" smtClean="0"/>
              <a:t> </a:t>
            </a:r>
            <a:r>
              <a:rPr lang="es-ES" dirty="0" err="1" smtClean="0"/>
              <a:t>lazily</a:t>
            </a:r>
            <a:r>
              <a:rPr lang="es-ES" dirty="0" smtClean="0"/>
              <a:t>.</a:t>
            </a:r>
          </a:p>
          <a:p>
            <a:endParaRPr lang="es-ES" dirty="0" smtClean="0"/>
          </a:p>
          <a:p>
            <a:r>
              <a:rPr lang="es-ES" dirty="0" smtClean="0"/>
              <a:t>REPETITION: </a:t>
            </a:r>
            <a:r>
              <a:rPr lang="es-ES" dirty="0" err="1" smtClean="0"/>
              <a:t>repetition</a:t>
            </a:r>
            <a:r>
              <a:rPr lang="es-ES" dirty="0" smtClean="0"/>
              <a:t> of a </a:t>
            </a:r>
            <a:r>
              <a:rPr lang="es-ES" dirty="0" err="1" smtClean="0"/>
              <a:t>sound</a:t>
            </a:r>
            <a:r>
              <a:rPr lang="es-ES" dirty="0" smtClean="0"/>
              <a:t>, </a:t>
            </a:r>
            <a:r>
              <a:rPr lang="es-ES" dirty="0" err="1" smtClean="0"/>
              <a:t>syllable</a:t>
            </a:r>
            <a:r>
              <a:rPr lang="es-ES" dirty="0" smtClean="0"/>
              <a:t>, </a:t>
            </a:r>
            <a:r>
              <a:rPr lang="es-ES" dirty="0" err="1" smtClean="0"/>
              <a:t>word</a:t>
            </a:r>
            <a:r>
              <a:rPr lang="es-ES" dirty="0" smtClean="0"/>
              <a:t>, </a:t>
            </a:r>
            <a:r>
              <a:rPr lang="es-ES" dirty="0" err="1" smtClean="0"/>
              <a:t>phrase</a:t>
            </a:r>
            <a:r>
              <a:rPr lang="es-ES" dirty="0" smtClean="0"/>
              <a:t>, line </a:t>
            </a:r>
            <a:r>
              <a:rPr lang="es-ES" dirty="0" err="1" smtClean="0"/>
              <a:t>or</a:t>
            </a:r>
            <a:r>
              <a:rPr lang="es-ES" dirty="0" smtClean="0"/>
              <a:t> </a:t>
            </a:r>
            <a:r>
              <a:rPr lang="es-ES" dirty="0" err="1" smtClean="0"/>
              <a:t>metrical</a:t>
            </a:r>
            <a:r>
              <a:rPr lang="es-ES" dirty="0" smtClean="0"/>
              <a:t> </a:t>
            </a:r>
            <a:r>
              <a:rPr lang="es-ES" dirty="0" err="1" smtClean="0"/>
              <a:t>pattern</a:t>
            </a:r>
            <a:r>
              <a:rPr lang="es-ES" dirty="0" smtClean="0"/>
              <a:t> </a:t>
            </a:r>
            <a:r>
              <a:rPr lang="es-ES" dirty="0" err="1" smtClean="0"/>
              <a:t>is</a:t>
            </a:r>
            <a:r>
              <a:rPr lang="es-ES" dirty="0" smtClean="0"/>
              <a:t> </a:t>
            </a:r>
            <a:r>
              <a:rPr lang="es-ES" dirty="0" err="1" smtClean="0"/>
              <a:t>basic</a:t>
            </a:r>
            <a:r>
              <a:rPr lang="es-ES" dirty="0" smtClean="0"/>
              <a:t> </a:t>
            </a:r>
            <a:r>
              <a:rPr lang="es-ES" dirty="0" err="1" smtClean="0"/>
              <a:t>unifying</a:t>
            </a:r>
            <a:r>
              <a:rPr lang="es-ES" dirty="0" smtClean="0"/>
              <a:t> </a:t>
            </a:r>
            <a:r>
              <a:rPr lang="es-ES" dirty="0" err="1" smtClean="0"/>
              <a:t>device</a:t>
            </a:r>
            <a:r>
              <a:rPr lang="es-ES" dirty="0" smtClean="0"/>
              <a:t> in </a:t>
            </a:r>
            <a:r>
              <a:rPr lang="es-ES" dirty="0" err="1" smtClean="0"/>
              <a:t>all</a:t>
            </a:r>
            <a:r>
              <a:rPr lang="es-ES" dirty="0" smtClean="0"/>
              <a:t> </a:t>
            </a:r>
            <a:r>
              <a:rPr lang="es-ES" dirty="0" err="1" smtClean="0"/>
              <a:t>poetry</a:t>
            </a:r>
            <a:r>
              <a:rPr lang="es-ES" dirty="0" smtClean="0"/>
              <a:t>. </a:t>
            </a:r>
          </a:p>
          <a:p>
            <a:endParaRPr lang="es-ES" dirty="0" smtClean="0"/>
          </a:p>
          <a:p>
            <a:r>
              <a:rPr lang="es-ES" dirty="0" smtClean="0"/>
              <a:t>RHYTHM: </a:t>
            </a:r>
            <a:r>
              <a:rPr lang="es-ES" dirty="0" err="1" smtClean="0"/>
              <a:t>recurrences</a:t>
            </a:r>
            <a:r>
              <a:rPr lang="es-ES" dirty="0" smtClean="0"/>
              <a:t> of </a:t>
            </a:r>
            <a:r>
              <a:rPr lang="es-ES" dirty="0" err="1" smtClean="0"/>
              <a:t>stressed</a:t>
            </a:r>
            <a:r>
              <a:rPr lang="es-ES" dirty="0" smtClean="0"/>
              <a:t> and </a:t>
            </a:r>
            <a:r>
              <a:rPr lang="es-ES" dirty="0" err="1" smtClean="0"/>
              <a:t>unstressed</a:t>
            </a:r>
            <a:r>
              <a:rPr lang="es-ES" dirty="0" smtClean="0"/>
              <a:t> </a:t>
            </a:r>
            <a:r>
              <a:rPr lang="es-ES" dirty="0" err="1" smtClean="0"/>
              <a:t>syllables</a:t>
            </a:r>
            <a:r>
              <a:rPr lang="es-ES" dirty="0" smtClean="0"/>
              <a:t> at </a:t>
            </a:r>
            <a:r>
              <a:rPr lang="es-ES" dirty="0" err="1" smtClean="0"/>
              <a:t>equal</a:t>
            </a:r>
            <a:r>
              <a:rPr lang="es-ES" dirty="0" smtClean="0"/>
              <a:t> </a:t>
            </a:r>
            <a:r>
              <a:rPr lang="es-ES" dirty="0" err="1" smtClean="0"/>
              <a:t>intervals</a:t>
            </a:r>
            <a:r>
              <a:rPr lang="es-ES" dirty="0" smtClean="0"/>
              <a:t>, similar </a:t>
            </a:r>
            <a:r>
              <a:rPr lang="es-ES" dirty="0" err="1" smtClean="0"/>
              <a:t>to</a:t>
            </a:r>
            <a:r>
              <a:rPr lang="es-ES" dirty="0" smtClean="0"/>
              <a:t> meter. </a:t>
            </a:r>
          </a:p>
          <a:p>
            <a:endParaRPr lang="es-ES" dirty="0" smtClean="0"/>
          </a:p>
          <a:p>
            <a:r>
              <a:rPr lang="es-ES" dirty="0" smtClean="0"/>
              <a:t>CAESURA: </a:t>
            </a:r>
            <a:r>
              <a:rPr lang="es-ES" dirty="0" err="1" smtClean="0"/>
              <a:t>is</a:t>
            </a:r>
            <a:r>
              <a:rPr lang="es-ES" dirty="0" smtClean="0"/>
              <a:t> a natural pause </a:t>
            </a:r>
            <a:r>
              <a:rPr lang="es-ES" dirty="0" err="1" smtClean="0"/>
              <a:t>or</a:t>
            </a:r>
            <a:r>
              <a:rPr lang="es-ES" dirty="0" smtClean="0"/>
              <a:t> break. </a:t>
            </a:r>
            <a:r>
              <a:rPr lang="es-ES" dirty="0" err="1" smtClean="0"/>
              <a:t>England</a:t>
            </a:r>
            <a:r>
              <a:rPr lang="es-ES" dirty="0" smtClean="0"/>
              <a:t>-  </a:t>
            </a:r>
            <a:r>
              <a:rPr lang="es-ES" dirty="0" err="1" smtClean="0"/>
              <a:t>how</a:t>
            </a:r>
            <a:r>
              <a:rPr lang="es-ES" dirty="0" smtClean="0"/>
              <a:t> I </a:t>
            </a:r>
            <a:r>
              <a:rPr lang="es-ES" dirty="0" err="1" smtClean="0"/>
              <a:t>long</a:t>
            </a:r>
            <a:r>
              <a:rPr lang="es-ES" dirty="0" smtClean="0"/>
              <a:t> </a:t>
            </a:r>
            <a:r>
              <a:rPr lang="es-ES" dirty="0" err="1" smtClean="0"/>
              <a:t>for</a:t>
            </a:r>
            <a:r>
              <a:rPr lang="es-ES" dirty="0" smtClean="0"/>
              <a:t> </a:t>
            </a:r>
            <a:r>
              <a:rPr lang="es-ES" dirty="0" err="1" smtClean="0"/>
              <a:t>thee</a:t>
            </a:r>
            <a:r>
              <a:rPr lang="es-ES" dirty="0" smtClean="0"/>
              <a:t>!</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n-US"/>
          </a:p>
        </p:txBody>
      </p:sp>
      <p:sp>
        <p:nvSpPr>
          <p:cNvPr id="3" name="2 Marcador de contenido"/>
          <p:cNvSpPr>
            <a:spLocks noGrp="1"/>
          </p:cNvSpPr>
          <p:nvPr>
            <p:ph sz="quarter" idx="1"/>
          </p:nvPr>
        </p:nvSpPr>
        <p:spPr/>
        <p:txBody>
          <a:bodyPr>
            <a:normAutofit fontScale="70000" lnSpcReduction="20000"/>
          </a:bodyPr>
          <a:lstStyle/>
          <a:p>
            <a:r>
              <a:rPr lang="es-ES" sz="3200" dirty="0" smtClean="0"/>
              <a:t>POETRY: </a:t>
            </a:r>
            <a:r>
              <a:rPr lang="es-ES" sz="3200" dirty="0" err="1" smtClean="0"/>
              <a:t>is</a:t>
            </a:r>
            <a:r>
              <a:rPr lang="es-ES" sz="3200" dirty="0" smtClean="0"/>
              <a:t> a </a:t>
            </a:r>
            <a:r>
              <a:rPr lang="es-ES" sz="3200" dirty="0" err="1" smtClean="0"/>
              <a:t>form</a:t>
            </a:r>
            <a:r>
              <a:rPr lang="es-ES" sz="3200" dirty="0" smtClean="0"/>
              <a:t> of </a:t>
            </a:r>
            <a:r>
              <a:rPr lang="es-ES" sz="3200" dirty="0" err="1" smtClean="0"/>
              <a:t>literary</a:t>
            </a:r>
            <a:r>
              <a:rPr lang="es-ES" sz="3200" dirty="0" smtClean="0"/>
              <a:t> art in </a:t>
            </a:r>
            <a:r>
              <a:rPr lang="es-ES" sz="3200" dirty="0" err="1" smtClean="0"/>
              <a:t>which</a:t>
            </a:r>
            <a:r>
              <a:rPr lang="es-ES" sz="3200" dirty="0" smtClean="0"/>
              <a:t> </a:t>
            </a:r>
            <a:r>
              <a:rPr lang="es-ES" sz="3200" dirty="0" err="1" smtClean="0"/>
              <a:t>language</a:t>
            </a:r>
            <a:r>
              <a:rPr lang="es-ES" sz="3200" dirty="0" smtClean="0"/>
              <a:t> </a:t>
            </a:r>
            <a:r>
              <a:rPr lang="es-ES" sz="3200" dirty="0" err="1" smtClean="0"/>
              <a:t>is</a:t>
            </a:r>
            <a:r>
              <a:rPr lang="es-ES" sz="3200" dirty="0" smtClean="0"/>
              <a:t> </a:t>
            </a:r>
            <a:r>
              <a:rPr lang="es-ES" sz="3200" dirty="0" err="1" smtClean="0"/>
              <a:t>used</a:t>
            </a:r>
            <a:r>
              <a:rPr lang="es-ES" sz="3200" dirty="0" smtClean="0"/>
              <a:t> </a:t>
            </a:r>
            <a:r>
              <a:rPr lang="es-ES" sz="3200" dirty="0" err="1" smtClean="0"/>
              <a:t>for</a:t>
            </a:r>
            <a:r>
              <a:rPr lang="es-ES" sz="3200" dirty="0" smtClean="0"/>
              <a:t> </a:t>
            </a:r>
            <a:r>
              <a:rPr lang="es-ES" sz="3200" dirty="0" err="1" smtClean="0"/>
              <a:t>its</a:t>
            </a:r>
            <a:r>
              <a:rPr lang="es-ES" sz="3200" dirty="0" smtClean="0"/>
              <a:t> </a:t>
            </a:r>
            <a:r>
              <a:rPr lang="es-ES" sz="3200" dirty="0" err="1" smtClean="0"/>
              <a:t>aesthetic</a:t>
            </a:r>
            <a:r>
              <a:rPr lang="es-ES" sz="3200" dirty="0" smtClean="0"/>
              <a:t> and </a:t>
            </a:r>
            <a:r>
              <a:rPr lang="es-ES" sz="3200" dirty="0" err="1" smtClean="0"/>
              <a:t>evocative</a:t>
            </a:r>
            <a:r>
              <a:rPr lang="es-ES" sz="3200" dirty="0" smtClean="0"/>
              <a:t>  </a:t>
            </a:r>
            <a:r>
              <a:rPr lang="es-ES" sz="3200" dirty="0" err="1" smtClean="0"/>
              <a:t>qualities</a:t>
            </a:r>
            <a:r>
              <a:rPr lang="es-ES" sz="3200" dirty="0" smtClean="0"/>
              <a:t> in </a:t>
            </a:r>
            <a:r>
              <a:rPr lang="es-ES" sz="3200" dirty="0" err="1" smtClean="0"/>
              <a:t>addition</a:t>
            </a:r>
            <a:r>
              <a:rPr lang="es-ES" sz="3200" dirty="0" smtClean="0"/>
              <a:t> </a:t>
            </a:r>
            <a:r>
              <a:rPr lang="es-ES" sz="3200" dirty="0" err="1" smtClean="0"/>
              <a:t>to</a:t>
            </a:r>
            <a:r>
              <a:rPr lang="es-ES" sz="3200" dirty="0" smtClean="0"/>
              <a:t> </a:t>
            </a:r>
            <a:r>
              <a:rPr lang="es-ES" sz="3200" dirty="0" err="1" smtClean="0"/>
              <a:t>its</a:t>
            </a:r>
            <a:r>
              <a:rPr lang="es-ES" sz="3200" dirty="0" smtClean="0"/>
              <a:t> </a:t>
            </a:r>
            <a:r>
              <a:rPr lang="es-ES" sz="3200" dirty="0" err="1" smtClean="0"/>
              <a:t>apparent</a:t>
            </a:r>
            <a:r>
              <a:rPr lang="es-ES" sz="3200" dirty="0" smtClean="0"/>
              <a:t> </a:t>
            </a:r>
            <a:r>
              <a:rPr lang="es-ES" sz="3200" dirty="0" err="1" smtClean="0"/>
              <a:t>meaning</a:t>
            </a:r>
            <a:r>
              <a:rPr lang="es-ES" sz="3200" dirty="0" smtClean="0"/>
              <a:t>. </a:t>
            </a:r>
            <a:r>
              <a:rPr lang="es-ES" sz="3200" dirty="0" err="1" smtClean="0"/>
              <a:t>Poetry</a:t>
            </a:r>
            <a:r>
              <a:rPr lang="es-ES" sz="3200" dirty="0" smtClean="0"/>
              <a:t> </a:t>
            </a:r>
            <a:r>
              <a:rPr lang="es-ES" sz="3200" dirty="0" err="1" smtClean="0"/>
              <a:t>may</a:t>
            </a:r>
            <a:r>
              <a:rPr lang="es-ES" sz="3200" dirty="0" smtClean="0"/>
              <a:t> </a:t>
            </a:r>
            <a:r>
              <a:rPr lang="es-ES" sz="3200" dirty="0" err="1" smtClean="0"/>
              <a:t>be</a:t>
            </a:r>
            <a:r>
              <a:rPr lang="es-ES" sz="3200" dirty="0" smtClean="0"/>
              <a:t> </a:t>
            </a:r>
            <a:r>
              <a:rPr lang="es-ES" sz="3200" dirty="0" err="1" smtClean="0"/>
              <a:t>written</a:t>
            </a:r>
            <a:r>
              <a:rPr lang="es-ES" sz="3200" dirty="0" smtClean="0"/>
              <a:t> </a:t>
            </a:r>
            <a:r>
              <a:rPr lang="es-ES" sz="3200" dirty="0" err="1" smtClean="0"/>
              <a:t>independently</a:t>
            </a:r>
            <a:r>
              <a:rPr lang="es-ES" sz="3200" dirty="0" smtClean="0"/>
              <a:t> </a:t>
            </a:r>
            <a:r>
              <a:rPr lang="es-ES" sz="3200" dirty="0" err="1" smtClean="0"/>
              <a:t>or</a:t>
            </a:r>
            <a:r>
              <a:rPr lang="es-ES" sz="3200" dirty="0" smtClean="0"/>
              <a:t> </a:t>
            </a:r>
            <a:r>
              <a:rPr lang="es-ES" sz="3200" dirty="0" err="1" smtClean="0"/>
              <a:t>may</a:t>
            </a:r>
            <a:r>
              <a:rPr lang="es-ES" sz="3200" dirty="0" smtClean="0"/>
              <a:t> </a:t>
            </a:r>
            <a:r>
              <a:rPr lang="es-ES" sz="3200" dirty="0" err="1" smtClean="0"/>
              <a:t>occur</a:t>
            </a:r>
            <a:r>
              <a:rPr lang="es-ES" sz="3200" dirty="0" smtClean="0"/>
              <a:t> in </a:t>
            </a:r>
            <a:r>
              <a:rPr lang="es-ES" sz="3200" dirty="0" err="1" smtClean="0"/>
              <a:t>conjunction</a:t>
            </a:r>
            <a:r>
              <a:rPr lang="es-ES" sz="3200" dirty="0" smtClean="0"/>
              <a:t>.</a:t>
            </a:r>
          </a:p>
          <a:p>
            <a:endParaRPr lang="es-ES" sz="3200" dirty="0" smtClean="0"/>
          </a:p>
          <a:p>
            <a:r>
              <a:rPr lang="es-ES" sz="3200" dirty="0" smtClean="0"/>
              <a:t>UNIQUE VERSE FORM: free verse </a:t>
            </a:r>
            <a:r>
              <a:rPr lang="es-ES" sz="3200" dirty="0" err="1" smtClean="0"/>
              <a:t>poetry</a:t>
            </a:r>
            <a:r>
              <a:rPr lang="es-ES" sz="3200" dirty="0" smtClean="0"/>
              <a:t> </a:t>
            </a:r>
            <a:r>
              <a:rPr lang="es-ES" sz="3200" dirty="0" err="1" smtClean="0"/>
              <a:t>does</a:t>
            </a:r>
            <a:r>
              <a:rPr lang="es-ES" sz="3200" dirty="0" smtClean="0"/>
              <a:t> </a:t>
            </a:r>
            <a:r>
              <a:rPr lang="es-ES" sz="3200" dirty="0" err="1" smtClean="0"/>
              <a:t>not</a:t>
            </a:r>
            <a:r>
              <a:rPr lang="es-ES" sz="3200" dirty="0" smtClean="0"/>
              <a:t> </a:t>
            </a:r>
            <a:r>
              <a:rPr lang="es-ES" sz="3200" dirty="0" err="1" smtClean="0"/>
              <a:t>have</a:t>
            </a:r>
            <a:r>
              <a:rPr lang="es-ES" sz="3200" dirty="0" smtClean="0"/>
              <a:t> </a:t>
            </a:r>
            <a:r>
              <a:rPr lang="es-ES" sz="3200" dirty="0" err="1" smtClean="0"/>
              <a:t>strict</a:t>
            </a:r>
            <a:r>
              <a:rPr lang="es-ES" sz="3200" dirty="0" smtClean="0"/>
              <a:t> </a:t>
            </a:r>
            <a:r>
              <a:rPr lang="es-ES" sz="3200" dirty="0" err="1" smtClean="0"/>
              <a:t>pattern</a:t>
            </a:r>
            <a:r>
              <a:rPr lang="es-ES" sz="3200" dirty="0" smtClean="0"/>
              <a:t> of </a:t>
            </a:r>
            <a:r>
              <a:rPr lang="es-ES" sz="3200" dirty="0" err="1" smtClean="0"/>
              <a:t>rhyming</a:t>
            </a:r>
            <a:r>
              <a:rPr lang="es-ES" sz="3200" dirty="0" smtClean="0"/>
              <a:t>. </a:t>
            </a:r>
            <a:r>
              <a:rPr lang="es-ES" sz="3200" dirty="0" err="1" smtClean="0"/>
              <a:t>It</a:t>
            </a:r>
            <a:r>
              <a:rPr lang="es-ES" sz="3200" dirty="0" smtClean="0"/>
              <a:t> </a:t>
            </a:r>
            <a:r>
              <a:rPr lang="es-ES" sz="3200" dirty="0" err="1" smtClean="0"/>
              <a:t>does</a:t>
            </a:r>
            <a:r>
              <a:rPr lang="es-ES" sz="3200" dirty="0" smtClean="0"/>
              <a:t> </a:t>
            </a:r>
            <a:r>
              <a:rPr lang="es-ES" sz="3200" dirty="0" err="1" smtClean="0"/>
              <a:t>not</a:t>
            </a:r>
            <a:r>
              <a:rPr lang="es-ES" sz="3200" dirty="0" smtClean="0"/>
              <a:t> </a:t>
            </a:r>
            <a:r>
              <a:rPr lang="es-ES" sz="3200" dirty="0" err="1" smtClean="0"/>
              <a:t>have</a:t>
            </a:r>
            <a:r>
              <a:rPr lang="es-ES" sz="3200" dirty="0" smtClean="0"/>
              <a:t> regular meter, </a:t>
            </a:r>
            <a:r>
              <a:rPr lang="es-ES" sz="3200" dirty="0" err="1" smtClean="0"/>
              <a:t>rhyme</a:t>
            </a:r>
            <a:r>
              <a:rPr lang="es-ES" sz="3200" dirty="0" smtClean="0"/>
              <a:t>, </a:t>
            </a:r>
            <a:r>
              <a:rPr lang="es-ES" sz="3200" dirty="0" err="1" smtClean="0"/>
              <a:t>fixed</a:t>
            </a:r>
            <a:r>
              <a:rPr lang="es-ES" sz="3200" dirty="0" smtClean="0"/>
              <a:t> line </a:t>
            </a:r>
            <a:r>
              <a:rPr lang="es-ES" sz="3200" dirty="0" err="1" smtClean="0"/>
              <a:t>length</a:t>
            </a:r>
            <a:r>
              <a:rPr lang="es-ES" sz="3200" dirty="0" smtClean="0"/>
              <a:t>, </a:t>
            </a:r>
            <a:r>
              <a:rPr lang="es-ES" sz="3200" dirty="0" err="1" smtClean="0"/>
              <a:t>or</a:t>
            </a:r>
            <a:r>
              <a:rPr lang="es-ES" sz="3200" dirty="0" smtClean="0"/>
              <a:t> a </a:t>
            </a:r>
            <a:r>
              <a:rPr lang="es-ES" sz="3200" dirty="0" err="1" smtClean="0"/>
              <a:t>specific</a:t>
            </a:r>
            <a:r>
              <a:rPr lang="es-ES" sz="3200" dirty="0" smtClean="0"/>
              <a:t> </a:t>
            </a:r>
            <a:r>
              <a:rPr lang="es-ES" sz="3200" dirty="0" err="1" smtClean="0"/>
              <a:t>stanza</a:t>
            </a:r>
            <a:r>
              <a:rPr lang="es-ES" sz="3200" dirty="0" smtClean="0"/>
              <a:t> </a:t>
            </a:r>
            <a:r>
              <a:rPr lang="es-ES" sz="3200" dirty="0" err="1" smtClean="0"/>
              <a:t>pattern</a:t>
            </a:r>
            <a:r>
              <a:rPr lang="es-ES" sz="3200" dirty="0" smtClean="0"/>
              <a:t>.</a:t>
            </a:r>
          </a:p>
          <a:p>
            <a:endParaRPr lang="es-ES" sz="3200" dirty="0" smtClean="0"/>
          </a:p>
          <a:p>
            <a:r>
              <a:rPr lang="es-ES" sz="3200" dirty="0" smtClean="0"/>
              <a:t>RHYME: a </a:t>
            </a:r>
            <a:r>
              <a:rPr lang="es-ES" sz="3200" dirty="0" err="1" smtClean="0"/>
              <a:t>pattern</a:t>
            </a:r>
            <a:r>
              <a:rPr lang="es-ES" sz="3200" dirty="0" smtClean="0"/>
              <a:t> of </a:t>
            </a:r>
            <a:r>
              <a:rPr lang="es-ES" sz="3200" dirty="0" err="1" smtClean="0"/>
              <a:t>repeated</a:t>
            </a:r>
            <a:r>
              <a:rPr lang="es-ES" sz="3200" dirty="0" smtClean="0"/>
              <a:t> </a:t>
            </a:r>
            <a:r>
              <a:rPr lang="es-ES" sz="3200" dirty="0" err="1" smtClean="0"/>
              <a:t>sounds</a:t>
            </a:r>
            <a:r>
              <a:rPr lang="es-ES" sz="3200" dirty="0" smtClean="0"/>
              <a:t> . In </a:t>
            </a:r>
            <a:r>
              <a:rPr lang="es-ES" sz="3200" dirty="0" err="1" smtClean="0"/>
              <a:t>end</a:t>
            </a:r>
            <a:r>
              <a:rPr lang="es-ES" sz="3200" dirty="0" smtClean="0"/>
              <a:t> </a:t>
            </a:r>
            <a:r>
              <a:rPr lang="es-ES" sz="3200" dirty="0" err="1" smtClean="0"/>
              <a:t>rhyme</a:t>
            </a:r>
            <a:r>
              <a:rPr lang="es-ES" sz="3200" dirty="0" smtClean="0"/>
              <a:t>, </a:t>
            </a:r>
            <a:r>
              <a:rPr lang="es-ES" sz="3200" dirty="0" err="1" smtClean="0"/>
              <a:t>the</a:t>
            </a:r>
            <a:r>
              <a:rPr lang="es-ES" sz="3200" dirty="0" smtClean="0"/>
              <a:t> </a:t>
            </a:r>
            <a:r>
              <a:rPr lang="es-ES" sz="3200" dirty="0" err="1" smtClean="0"/>
              <a:t>rhyme</a:t>
            </a:r>
            <a:r>
              <a:rPr lang="es-ES" sz="3200" dirty="0" smtClean="0"/>
              <a:t> </a:t>
            </a:r>
            <a:r>
              <a:rPr lang="es-ES" sz="3200" dirty="0" err="1" smtClean="0"/>
              <a:t>is</a:t>
            </a:r>
            <a:r>
              <a:rPr lang="es-ES" sz="3200" dirty="0" smtClean="0"/>
              <a:t> at </a:t>
            </a:r>
            <a:r>
              <a:rPr lang="es-ES" sz="3200" dirty="0" err="1" smtClean="0"/>
              <a:t>the</a:t>
            </a:r>
            <a:r>
              <a:rPr lang="es-ES" sz="3200" dirty="0" smtClean="0"/>
              <a:t> </a:t>
            </a:r>
            <a:r>
              <a:rPr lang="es-ES" sz="3200" dirty="0" err="1" smtClean="0"/>
              <a:t>end</a:t>
            </a:r>
            <a:r>
              <a:rPr lang="es-ES" sz="3200" dirty="0" smtClean="0"/>
              <a:t> of </a:t>
            </a:r>
            <a:r>
              <a:rPr lang="es-ES" sz="3200" dirty="0" err="1" smtClean="0"/>
              <a:t>the</a:t>
            </a:r>
            <a:r>
              <a:rPr lang="es-ES" sz="3200" dirty="0" smtClean="0"/>
              <a:t> line. </a:t>
            </a:r>
          </a:p>
          <a:p>
            <a:endParaRPr lang="es-ES" sz="3200" dirty="0" smtClean="0"/>
          </a:p>
          <a:p>
            <a:r>
              <a:rPr lang="es-ES" sz="3200" dirty="0" smtClean="0"/>
              <a:t>RHYME SCHEME: </a:t>
            </a:r>
            <a:r>
              <a:rPr lang="es-ES" sz="3200" dirty="0" err="1" smtClean="0"/>
              <a:t>the</a:t>
            </a:r>
            <a:r>
              <a:rPr lang="es-ES" sz="3200" dirty="0" smtClean="0"/>
              <a:t> </a:t>
            </a:r>
            <a:r>
              <a:rPr lang="es-ES" sz="3200" dirty="0" err="1" smtClean="0"/>
              <a:t>pattern</a:t>
            </a:r>
            <a:r>
              <a:rPr lang="es-ES" sz="3200" dirty="0" smtClean="0"/>
              <a:t> of </a:t>
            </a:r>
            <a:r>
              <a:rPr lang="es-ES" sz="3200" dirty="0" err="1" smtClean="0"/>
              <a:t>rhymed</a:t>
            </a:r>
            <a:r>
              <a:rPr lang="es-ES" sz="3200" dirty="0" smtClean="0"/>
              <a:t> </a:t>
            </a:r>
            <a:r>
              <a:rPr lang="es-ES" sz="3200" dirty="0" err="1" smtClean="0"/>
              <a:t>words</a:t>
            </a:r>
            <a:r>
              <a:rPr lang="es-ES" sz="3200" dirty="0" smtClean="0"/>
              <a:t> in a </a:t>
            </a:r>
            <a:r>
              <a:rPr lang="es-ES" sz="3200" dirty="0" err="1" smtClean="0"/>
              <a:t>stanza</a:t>
            </a:r>
            <a:r>
              <a:rPr lang="es-ES" sz="3200" dirty="0" smtClean="0"/>
              <a:t> </a:t>
            </a:r>
            <a:r>
              <a:rPr lang="es-ES" sz="3200" dirty="0" err="1" smtClean="0"/>
              <a:t>or</a:t>
            </a:r>
            <a:r>
              <a:rPr lang="es-ES" sz="3200" dirty="0" smtClean="0"/>
              <a:t> </a:t>
            </a:r>
            <a:r>
              <a:rPr lang="es-ES" sz="3200" dirty="0" err="1" smtClean="0"/>
              <a:t>generalized</a:t>
            </a:r>
            <a:r>
              <a:rPr lang="es-ES" sz="3200" dirty="0" smtClean="0"/>
              <a:t> </a:t>
            </a:r>
            <a:r>
              <a:rPr lang="es-ES" sz="3200" dirty="0" err="1" smtClean="0"/>
              <a:t>throughout</a:t>
            </a:r>
            <a:r>
              <a:rPr lang="es-ES" sz="3200" dirty="0" smtClean="0"/>
              <a:t> a </a:t>
            </a:r>
            <a:r>
              <a:rPr lang="es-ES" sz="3200" dirty="0" err="1" smtClean="0"/>
              <a:t>poem</a:t>
            </a:r>
            <a:r>
              <a:rPr lang="es-ES" sz="3200" dirty="0" smtClean="0"/>
              <a:t>, </a:t>
            </a:r>
            <a:r>
              <a:rPr lang="es-ES" sz="3200" dirty="0" err="1" smtClean="0"/>
              <a:t>exprressed</a:t>
            </a:r>
            <a:r>
              <a:rPr lang="es-ES" sz="3200" dirty="0" smtClean="0"/>
              <a:t> in </a:t>
            </a:r>
            <a:r>
              <a:rPr lang="es-ES" sz="3200" dirty="0" err="1" smtClean="0"/>
              <a:t>alphabetic</a:t>
            </a:r>
            <a:r>
              <a:rPr lang="es-ES" sz="3200" dirty="0" smtClean="0"/>
              <a:t> </a:t>
            </a:r>
            <a:r>
              <a:rPr lang="es-ES" sz="3200" dirty="0" err="1" smtClean="0"/>
              <a:t>terms</a:t>
            </a:r>
            <a:r>
              <a:rPr lang="es-ES" sz="3200" dirty="0" smtClean="0"/>
              <a:t>. </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dirty="0" smtClean="0">
                <a:latin typeface="Arial" pitchFamily="34" charset="0"/>
              </a:rPr>
              <a:t>Elements of an Epic</a:t>
            </a:r>
            <a:endParaRPr lang="en-US" dirty="0"/>
          </a:p>
        </p:txBody>
      </p:sp>
      <p:sp>
        <p:nvSpPr>
          <p:cNvPr id="3" name="2 Marcador de contenido"/>
          <p:cNvSpPr>
            <a:spLocks noGrp="1"/>
          </p:cNvSpPr>
          <p:nvPr>
            <p:ph sz="quarter" idx="1"/>
          </p:nvPr>
        </p:nvSpPr>
        <p:spPr/>
        <p:txBody>
          <a:bodyPr>
            <a:normAutofit lnSpcReduction="10000"/>
          </a:bodyPr>
          <a:lstStyle/>
          <a:p>
            <a:pPr marL="609600" indent="-609600">
              <a:lnSpc>
                <a:spcPct val="80000"/>
              </a:lnSpc>
              <a:spcBef>
                <a:spcPct val="20000"/>
              </a:spcBef>
              <a:buClr>
                <a:schemeClr val="hlink"/>
              </a:buClr>
              <a:buSzPct val="65000"/>
              <a:buFontTx/>
              <a:buAutoNum type="arabicPeriod"/>
            </a:pPr>
            <a:r>
              <a:rPr lang="en-US" sz="3000" b="1" dirty="0" smtClean="0">
                <a:latin typeface="Arial" pitchFamily="34" charset="0"/>
              </a:rPr>
              <a:t>Epic hero</a:t>
            </a:r>
            <a:r>
              <a:rPr lang="en-US" sz="3000" dirty="0" smtClean="0">
                <a:latin typeface="Arial" pitchFamily="34" charset="0"/>
              </a:rPr>
              <a:t>– an character with a trait or characteristic that is valued by his society. </a:t>
            </a:r>
          </a:p>
          <a:p>
            <a:pPr marL="990600" lvl="1" indent="-533400">
              <a:lnSpc>
                <a:spcPct val="80000"/>
              </a:lnSpc>
              <a:spcBef>
                <a:spcPct val="20000"/>
              </a:spcBef>
              <a:buClr>
                <a:schemeClr val="folHlink"/>
              </a:buClr>
              <a:buSzPct val="65000"/>
              <a:buFontTx/>
              <a:buChar char="•"/>
            </a:pPr>
            <a:r>
              <a:rPr lang="en-US" sz="3000" dirty="0" smtClean="0">
                <a:latin typeface="Arial" pitchFamily="34" charset="0"/>
              </a:rPr>
              <a:t>(E.g.– Superman’s bravery or valor)</a:t>
            </a:r>
          </a:p>
          <a:p>
            <a:pPr marL="609600" indent="-609600">
              <a:lnSpc>
                <a:spcPct val="80000"/>
              </a:lnSpc>
              <a:spcBef>
                <a:spcPct val="20000"/>
              </a:spcBef>
              <a:buClr>
                <a:schemeClr val="hlink"/>
              </a:buClr>
              <a:buSzPct val="65000"/>
              <a:buFontTx/>
              <a:buAutoNum type="arabicPeriod" startAt="2"/>
            </a:pPr>
            <a:r>
              <a:rPr lang="en-US" sz="3000" b="1" dirty="0" smtClean="0">
                <a:latin typeface="Arial" pitchFamily="34" charset="0"/>
              </a:rPr>
              <a:t>Quest</a:t>
            </a:r>
            <a:r>
              <a:rPr lang="en-US" sz="3000" dirty="0" smtClean="0">
                <a:latin typeface="Arial" pitchFamily="34" charset="0"/>
              </a:rPr>
              <a:t>– A journey through which the character or the reader learns something</a:t>
            </a:r>
          </a:p>
          <a:p>
            <a:pPr marL="609600" indent="-609600">
              <a:lnSpc>
                <a:spcPct val="80000"/>
              </a:lnSpc>
              <a:spcBef>
                <a:spcPct val="20000"/>
              </a:spcBef>
              <a:buClr>
                <a:schemeClr val="hlink"/>
              </a:buClr>
              <a:buSzPct val="65000"/>
              <a:buFontTx/>
              <a:buAutoNum type="arabicPeriod" startAt="2"/>
            </a:pPr>
            <a:r>
              <a:rPr lang="en-US" sz="3000" b="1" dirty="0" smtClean="0">
                <a:latin typeface="Arial" pitchFamily="34" charset="0"/>
              </a:rPr>
              <a:t>Valorous Deeds</a:t>
            </a:r>
            <a:r>
              <a:rPr lang="en-US" sz="3000" dirty="0" smtClean="0">
                <a:latin typeface="Arial" pitchFamily="34" charset="0"/>
              </a:rPr>
              <a:t>– Doing something bravely.</a:t>
            </a:r>
          </a:p>
          <a:p>
            <a:pPr marL="609600" indent="-609600">
              <a:lnSpc>
                <a:spcPct val="80000"/>
              </a:lnSpc>
              <a:spcBef>
                <a:spcPct val="20000"/>
              </a:spcBef>
              <a:buClr>
                <a:schemeClr val="hlink"/>
              </a:buClr>
              <a:buSzPct val="65000"/>
              <a:buFontTx/>
              <a:buAutoNum type="arabicPeriod" startAt="2"/>
            </a:pPr>
            <a:r>
              <a:rPr lang="en-US" sz="3000" b="1" dirty="0" smtClean="0">
                <a:latin typeface="Arial" pitchFamily="34" charset="0"/>
              </a:rPr>
              <a:t>Divine Intervention</a:t>
            </a:r>
            <a:r>
              <a:rPr lang="en-US" sz="3000" dirty="0" smtClean="0">
                <a:latin typeface="Arial" pitchFamily="34" charset="0"/>
              </a:rPr>
              <a:t>– The hand of God (or gods) help the hero, proving his value.</a:t>
            </a:r>
          </a:p>
          <a:p>
            <a:pPr marL="609600" indent="-609600">
              <a:lnSpc>
                <a:spcPct val="80000"/>
              </a:lnSpc>
              <a:spcBef>
                <a:spcPct val="20000"/>
              </a:spcBef>
              <a:buClr>
                <a:schemeClr val="hlink"/>
              </a:buClr>
              <a:buSzPct val="65000"/>
              <a:buFontTx/>
              <a:buAutoNum type="arabicPeriod" startAt="2"/>
            </a:pPr>
            <a:r>
              <a:rPr lang="en-US" sz="3000" b="1" dirty="0" smtClean="0">
                <a:latin typeface="Arial" pitchFamily="34" charset="0"/>
              </a:rPr>
              <a:t>Great events</a:t>
            </a:r>
            <a:r>
              <a:rPr lang="en-US" sz="3000" dirty="0" smtClean="0">
                <a:latin typeface="Arial" pitchFamily="34" charset="0"/>
              </a:rPr>
              <a:t>– The hero has a hand in something important in the history or mythology of a culture.</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n-US"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rial" charset="0"/>
              </a:rPr>
              <a:t>Historical background of earliest England </a:t>
            </a:r>
            <a:endParaRPr lang="en-US" dirty="0"/>
          </a:p>
        </p:txBody>
      </p:sp>
      <p:pic>
        <p:nvPicPr>
          <p:cNvPr id="4" name="Picture 5" descr="http://media.news.com.au/travel/lp/maps/wg-england-5182-400x300.gif"/>
          <p:cNvPicPr>
            <a:picLocks noChangeAspect="1" noChangeArrowheads="1"/>
          </p:cNvPicPr>
          <p:nvPr/>
        </p:nvPicPr>
        <p:blipFill>
          <a:blip r:embed="rId2"/>
          <a:srcRect/>
          <a:stretch>
            <a:fillRect/>
          </a:stretch>
        </p:blipFill>
        <p:spPr bwMode="auto">
          <a:xfrm>
            <a:off x="2286000" y="2209800"/>
            <a:ext cx="4953000" cy="39624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normAutofit/>
          </a:bodyPr>
          <a:lstStyle/>
          <a:p>
            <a:pPr>
              <a:buNone/>
            </a:pPr>
            <a:r>
              <a:rPr lang="en-US" sz="2800" b="1" dirty="0" smtClean="0">
                <a:latin typeface="Arial" pitchFamily="34" charset="0"/>
              </a:rPr>
              <a:t>About seven hundred years BC. Celtic tribes came to Britain but not all of them stopped there, from one of the earliest Celtics groups the language of Ireland has taken its name Gaelic and from a later group “the </a:t>
            </a:r>
            <a:r>
              <a:rPr lang="en-US" sz="2800" b="1" dirty="0" err="1" smtClean="0">
                <a:latin typeface="Arial" pitchFamily="34" charset="0"/>
              </a:rPr>
              <a:t>Brythons</a:t>
            </a:r>
            <a:r>
              <a:rPr lang="en-US" sz="2800" b="1" dirty="0" smtClean="0">
                <a:latin typeface="Arial" pitchFamily="34" charset="0"/>
              </a:rPr>
              <a:t>” the island came to be called Britain.</a:t>
            </a:r>
          </a:p>
          <a:p>
            <a:pPr>
              <a:buNone/>
            </a:pPr>
            <a:endParaRPr lang="en-US"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n-US"/>
          </a:p>
        </p:txBody>
      </p:sp>
      <p:sp>
        <p:nvSpPr>
          <p:cNvPr id="3" name="2 Marcador de contenido"/>
          <p:cNvSpPr>
            <a:spLocks noGrp="1"/>
          </p:cNvSpPr>
          <p:nvPr>
            <p:ph sz="quarter" idx="1"/>
          </p:nvPr>
        </p:nvSpPr>
        <p:spPr/>
        <p:txBody>
          <a:bodyPr>
            <a:normAutofit/>
          </a:bodyPr>
          <a:lstStyle/>
          <a:p>
            <a:pPr eaLnBrk="1" hangingPunct="1"/>
            <a:r>
              <a:rPr lang="en-US" sz="2400" b="1" u="sng" dirty="0" smtClean="0">
                <a:latin typeface="Arial" pitchFamily="34" charset="0"/>
              </a:rPr>
              <a:t>The Romans come and go</a:t>
            </a:r>
          </a:p>
          <a:p>
            <a:pPr eaLnBrk="1" hangingPunct="1"/>
            <a:r>
              <a:rPr lang="en-US" sz="2400" b="1" dirty="0" smtClean="0">
                <a:latin typeface="Arial" pitchFamily="34" charset="0"/>
              </a:rPr>
              <a:t>The power of Rome had been growing and when they arrived, pushed back the Celts. But not all was going well in Rome, barbaric tribes were thrusting against the roman frontiers. So gradually roman Britain was left more and more exposed to invasion.</a:t>
            </a:r>
          </a:p>
          <a:p>
            <a:endParaRPr lang="en-US"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n-US"/>
          </a:p>
        </p:txBody>
      </p:sp>
      <p:sp>
        <p:nvSpPr>
          <p:cNvPr id="3" name="2 Marcador de contenido"/>
          <p:cNvSpPr>
            <a:spLocks noGrp="1"/>
          </p:cNvSpPr>
          <p:nvPr>
            <p:ph sz="quarter" idx="1"/>
          </p:nvPr>
        </p:nvSpPr>
        <p:spPr>
          <a:xfrm>
            <a:off x="612648" y="1600200"/>
            <a:ext cx="8153400" cy="2438400"/>
          </a:xfrm>
        </p:spPr>
        <p:txBody>
          <a:bodyPr>
            <a:normAutofit/>
          </a:bodyPr>
          <a:lstStyle/>
          <a:p>
            <a:r>
              <a:rPr lang="en-US" sz="2800" b="1" dirty="0" smtClean="0">
                <a:latin typeface="Arial" pitchFamily="34" charset="0"/>
              </a:rPr>
              <a:t>The Anglo- Saxons gradually took over the whole of eastern and central and southern Britain. For two hundred years confusion reigned in the land now called, after the lasted invaders (the Angles), England.</a:t>
            </a:r>
          </a:p>
          <a:p>
            <a:endParaRPr lang="en-US" sz="2800" dirty="0"/>
          </a:p>
        </p:txBody>
      </p:sp>
      <p:pic>
        <p:nvPicPr>
          <p:cNvPr id="4" name="Picture 5" descr="http://csis.pace.edu/grendel/Proj2004A1/warrior2.JPG"/>
          <p:cNvPicPr>
            <a:picLocks noChangeAspect="1" noChangeArrowheads="1"/>
          </p:cNvPicPr>
          <p:nvPr/>
        </p:nvPicPr>
        <p:blipFill>
          <a:blip r:embed="rId2" cstate="print"/>
          <a:srcRect/>
          <a:stretch>
            <a:fillRect/>
          </a:stretch>
        </p:blipFill>
        <p:spPr bwMode="auto">
          <a:xfrm>
            <a:off x="3581400" y="4134401"/>
            <a:ext cx="1600200" cy="2466424"/>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n-US"/>
          </a:p>
        </p:txBody>
      </p:sp>
      <p:sp>
        <p:nvSpPr>
          <p:cNvPr id="3" name="2 Marcador de contenido"/>
          <p:cNvSpPr>
            <a:spLocks noGrp="1"/>
          </p:cNvSpPr>
          <p:nvPr>
            <p:ph sz="quarter" idx="1"/>
          </p:nvPr>
        </p:nvSpPr>
        <p:spPr/>
        <p:txBody>
          <a:bodyPr>
            <a:normAutofit/>
          </a:bodyPr>
          <a:lstStyle/>
          <a:p>
            <a:pPr>
              <a:buNone/>
            </a:pPr>
            <a:r>
              <a:rPr lang="es-ES" sz="2400" b="1" dirty="0" err="1" smtClean="0">
                <a:latin typeface="Times New Roman" pitchFamily="18" charset="0"/>
                <a:cs typeface="Times New Roman" pitchFamily="18" charset="0"/>
              </a:rPr>
              <a:t>Meanwhile</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there</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had</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been</a:t>
            </a:r>
            <a:r>
              <a:rPr lang="es-ES" sz="2400" b="1" dirty="0" smtClean="0">
                <a:latin typeface="Times New Roman" pitchFamily="18" charset="0"/>
                <a:cs typeface="Times New Roman" pitchFamily="18" charset="0"/>
              </a:rPr>
              <a:t> a </a:t>
            </a:r>
            <a:r>
              <a:rPr lang="es-ES" sz="2400" b="1" dirty="0" err="1" smtClean="0">
                <a:latin typeface="Times New Roman" pitchFamily="18" charset="0"/>
                <a:cs typeface="Times New Roman" pitchFamily="18" charset="0"/>
              </a:rPr>
              <a:t>very</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different</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kind</a:t>
            </a:r>
            <a:r>
              <a:rPr lang="es-ES" sz="2400" b="1" dirty="0" smtClean="0">
                <a:latin typeface="Times New Roman" pitchFamily="18" charset="0"/>
                <a:cs typeface="Times New Roman" pitchFamily="18" charset="0"/>
              </a:rPr>
              <a:t> of </a:t>
            </a:r>
            <a:r>
              <a:rPr lang="es-ES" sz="2400" b="1" dirty="0" err="1" smtClean="0">
                <a:latin typeface="Times New Roman" pitchFamily="18" charset="0"/>
                <a:cs typeface="Times New Roman" pitchFamily="18" charset="0"/>
              </a:rPr>
              <a:t>invasion</a:t>
            </a:r>
            <a:r>
              <a:rPr lang="es-ES" sz="2400" b="1" dirty="0" smtClean="0">
                <a:latin typeface="Times New Roman" pitchFamily="18" charset="0"/>
                <a:cs typeface="Times New Roman" pitchFamily="18" charset="0"/>
              </a:rPr>
              <a:t> , </a:t>
            </a:r>
            <a:r>
              <a:rPr lang="es-ES" sz="2400" b="1" dirty="0" err="1" smtClean="0">
                <a:latin typeface="Times New Roman" pitchFamily="18" charset="0"/>
                <a:cs typeface="Times New Roman" pitchFamily="18" charset="0"/>
              </a:rPr>
              <a:t>this</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was</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the</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coming</a:t>
            </a:r>
            <a:r>
              <a:rPr lang="es-ES" sz="2400" b="1" dirty="0" smtClean="0">
                <a:latin typeface="Times New Roman" pitchFamily="18" charset="0"/>
                <a:cs typeface="Times New Roman" pitchFamily="18" charset="0"/>
              </a:rPr>
              <a:t> of </a:t>
            </a:r>
            <a:r>
              <a:rPr lang="es-ES" sz="2400" b="1" dirty="0" err="1" smtClean="0">
                <a:latin typeface="Times New Roman" pitchFamily="18" charset="0"/>
                <a:cs typeface="Times New Roman" pitchFamily="18" charset="0"/>
              </a:rPr>
              <a:t>Christianity</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to</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Britain</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Probably</a:t>
            </a:r>
            <a:r>
              <a:rPr lang="es-ES" sz="2400" b="1" dirty="0" smtClean="0">
                <a:latin typeface="Times New Roman" pitchFamily="18" charset="0"/>
                <a:cs typeface="Times New Roman" pitchFamily="18" charset="0"/>
              </a:rPr>
              <a:t> a </a:t>
            </a:r>
            <a:r>
              <a:rPr lang="es-ES" sz="2400" b="1" dirty="0" err="1" smtClean="0">
                <a:latin typeface="Times New Roman" pitchFamily="18" charset="0"/>
                <a:cs typeface="Times New Roman" pitchFamily="18" charset="0"/>
              </a:rPr>
              <a:t>Roman</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legion</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that</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had</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served</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uin</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Jerusalem</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was</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tranferred</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to</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britain</a:t>
            </a:r>
            <a:r>
              <a:rPr lang="es-ES" sz="2400" b="1" dirty="0" smtClean="0">
                <a:latin typeface="Times New Roman" pitchFamily="18" charset="0"/>
                <a:cs typeface="Times New Roman" pitchFamily="18" charset="0"/>
              </a:rPr>
              <a:t> and </a:t>
            </a:r>
            <a:r>
              <a:rPr lang="es-ES" sz="2400" b="1" dirty="0" err="1" smtClean="0">
                <a:latin typeface="Times New Roman" pitchFamily="18" charset="0"/>
                <a:cs typeface="Times New Roman" pitchFamily="18" charset="0"/>
              </a:rPr>
              <a:t>they</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had</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become</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Christians</a:t>
            </a:r>
            <a:r>
              <a:rPr lang="es-ES" sz="2400" b="1" dirty="0" smtClean="0">
                <a:latin typeface="Times New Roman" pitchFamily="18" charset="0"/>
                <a:cs typeface="Times New Roman" pitchFamily="18" charset="0"/>
              </a:rPr>
              <a:t> and spread </a:t>
            </a:r>
            <a:r>
              <a:rPr lang="es-ES" sz="2400" b="1" dirty="0" err="1" smtClean="0">
                <a:latin typeface="Times New Roman" pitchFamily="18" charset="0"/>
                <a:cs typeface="Times New Roman" pitchFamily="18" charset="0"/>
              </a:rPr>
              <a:t>news</a:t>
            </a:r>
            <a:r>
              <a:rPr lang="es-ES" sz="2400" b="1" dirty="0" smtClean="0">
                <a:latin typeface="Times New Roman" pitchFamily="18" charset="0"/>
                <a:cs typeface="Times New Roman" pitchFamily="18" charset="0"/>
              </a:rPr>
              <a:t> of </a:t>
            </a:r>
            <a:r>
              <a:rPr lang="es-ES" sz="2400" b="1" dirty="0" err="1" smtClean="0">
                <a:latin typeface="Times New Roman" pitchFamily="18" charset="0"/>
                <a:cs typeface="Times New Roman" pitchFamily="18" charset="0"/>
              </a:rPr>
              <a:t>Christianity</a:t>
            </a:r>
            <a:r>
              <a:rPr lang="es-ES" sz="2400" b="1" dirty="0" smtClean="0">
                <a:latin typeface="Times New Roman" pitchFamily="18" charset="0"/>
                <a:cs typeface="Times New Roman" pitchFamily="18" charset="0"/>
              </a:rPr>
              <a:t> . </a:t>
            </a:r>
            <a:r>
              <a:rPr lang="es-ES" sz="2400" b="1" dirty="0" err="1" smtClean="0">
                <a:latin typeface="Times New Roman" pitchFamily="18" charset="0"/>
                <a:cs typeface="Times New Roman" pitchFamily="18" charset="0"/>
              </a:rPr>
              <a:t>With</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the</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withdrawal</a:t>
            </a:r>
            <a:r>
              <a:rPr lang="es-ES" sz="2400" b="1" dirty="0" smtClean="0">
                <a:latin typeface="Times New Roman" pitchFamily="18" charset="0"/>
                <a:cs typeface="Times New Roman" pitchFamily="18" charset="0"/>
              </a:rPr>
              <a:t> of </a:t>
            </a:r>
            <a:r>
              <a:rPr lang="es-ES" sz="2400" b="1" dirty="0" err="1" smtClean="0">
                <a:latin typeface="Times New Roman" pitchFamily="18" charset="0"/>
                <a:cs typeface="Times New Roman" pitchFamily="18" charset="0"/>
              </a:rPr>
              <a:t>the</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Romans</a:t>
            </a:r>
            <a:r>
              <a:rPr lang="es-ES" sz="2400" b="1" dirty="0" smtClean="0">
                <a:latin typeface="Times New Roman" pitchFamily="18" charset="0"/>
                <a:cs typeface="Times New Roman" pitchFamily="18" charset="0"/>
              </a:rPr>
              <a:t> and </a:t>
            </a:r>
            <a:r>
              <a:rPr lang="es-ES" sz="2400" b="1" dirty="0" err="1" smtClean="0">
                <a:latin typeface="Times New Roman" pitchFamily="18" charset="0"/>
                <a:cs typeface="Times New Roman" pitchFamily="18" charset="0"/>
              </a:rPr>
              <a:t>the</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invasion</a:t>
            </a:r>
            <a:r>
              <a:rPr lang="es-ES" sz="2400" b="1" dirty="0" smtClean="0">
                <a:latin typeface="Times New Roman" pitchFamily="18" charset="0"/>
                <a:cs typeface="Times New Roman" pitchFamily="18" charset="0"/>
              </a:rPr>
              <a:t> of </a:t>
            </a:r>
            <a:r>
              <a:rPr lang="es-ES" sz="2400" b="1" dirty="0" err="1" smtClean="0">
                <a:latin typeface="Times New Roman" pitchFamily="18" charset="0"/>
                <a:cs typeface="Times New Roman" pitchFamily="18" charset="0"/>
              </a:rPr>
              <a:t>Britain</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by</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the</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Saxons</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Christianity</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was</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completely</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stamped</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out</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except</a:t>
            </a:r>
            <a:r>
              <a:rPr lang="es-ES" sz="2400" b="1" dirty="0" smtClean="0">
                <a:latin typeface="Times New Roman" pitchFamily="18" charset="0"/>
                <a:cs typeface="Times New Roman" pitchFamily="18" charset="0"/>
              </a:rPr>
              <a:t> in </a:t>
            </a:r>
            <a:r>
              <a:rPr lang="es-ES" sz="2400" b="1" dirty="0" err="1" smtClean="0">
                <a:latin typeface="Times New Roman" pitchFamily="18" charset="0"/>
                <a:cs typeface="Times New Roman" pitchFamily="18" charset="0"/>
              </a:rPr>
              <a:t>such</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remote</a:t>
            </a:r>
            <a:r>
              <a:rPr lang="es-ES" sz="2400" b="1" dirty="0" smtClean="0">
                <a:latin typeface="Times New Roman" pitchFamily="18" charset="0"/>
                <a:cs typeface="Times New Roman" pitchFamily="18" charset="0"/>
              </a:rPr>
              <a:t> </a:t>
            </a:r>
            <a:r>
              <a:rPr lang="es-ES" sz="2400" b="1" dirty="0" err="1" smtClean="0">
                <a:latin typeface="Times New Roman" pitchFamily="18" charset="0"/>
                <a:cs typeface="Times New Roman" pitchFamily="18" charset="0"/>
              </a:rPr>
              <a:t>districs</a:t>
            </a:r>
            <a:r>
              <a:rPr lang="es-ES" sz="2400" b="1" dirty="0" smtClean="0">
                <a:latin typeface="Times New Roman" pitchFamily="18" charset="0"/>
                <a:cs typeface="Times New Roman" pitchFamily="18" charset="0"/>
              </a:rPr>
              <a:t> as </a:t>
            </a:r>
            <a:r>
              <a:rPr lang="es-ES" sz="2400" b="1" dirty="0" err="1" smtClean="0">
                <a:latin typeface="Times New Roman" pitchFamily="18" charset="0"/>
                <a:cs typeface="Times New Roman" pitchFamily="18" charset="0"/>
              </a:rPr>
              <a:t>Wales</a:t>
            </a:r>
            <a:r>
              <a:rPr lang="es-ES" sz="2400" b="1" dirty="0" smtClean="0">
                <a:latin typeface="Times New Roman" pitchFamily="18" charset="0"/>
                <a:cs typeface="Times New Roman" pitchFamily="18" charset="0"/>
              </a:rPr>
              <a:t>.</a:t>
            </a:r>
          </a:p>
          <a:p>
            <a:pPr>
              <a:buNone/>
            </a:pPr>
            <a:endParaRPr lang="en-US"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b="1" dirty="0" err="1" smtClean="0">
                <a:latin typeface="Times New Roman" pitchFamily="18" charset="0"/>
                <a:cs typeface="Times New Roman" pitchFamily="18" charset="0"/>
              </a:rPr>
              <a:t>Christianity</a:t>
            </a:r>
            <a:r>
              <a:rPr lang="es-ES" sz="3600" b="1" dirty="0" smtClean="0">
                <a:latin typeface="Times New Roman" pitchFamily="18" charset="0"/>
                <a:cs typeface="Times New Roman" pitchFamily="18" charset="0"/>
              </a:rPr>
              <a:t> </a:t>
            </a:r>
            <a:r>
              <a:rPr lang="es-ES" sz="3600" b="1" dirty="0" err="1" smtClean="0">
                <a:latin typeface="Arial" pitchFamily="34" charset="0"/>
                <a:cs typeface="Arial" pitchFamily="34" charset="0"/>
              </a:rPr>
              <a:t>reaches</a:t>
            </a:r>
            <a:r>
              <a:rPr lang="es-ES" sz="3600" b="1" dirty="0" smtClean="0">
                <a:latin typeface="Times New Roman" pitchFamily="18" charset="0"/>
                <a:cs typeface="Times New Roman" pitchFamily="18" charset="0"/>
              </a:rPr>
              <a:t> </a:t>
            </a:r>
            <a:r>
              <a:rPr lang="es-ES" sz="3600" b="1" dirty="0" err="1" smtClean="0">
                <a:latin typeface="Times New Roman" pitchFamily="18" charset="0"/>
                <a:cs typeface="Times New Roman" pitchFamily="18" charset="0"/>
              </a:rPr>
              <a:t>Britain</a:t>
            </a:r>
            <a:endParaRPr lang="en-US" sz="3600" dirty="0"/>
          </a:p>
        </p:txBody>
      </p:sp>
      <p:sp>
        <p:nvSpPr>
          <p:cNvPr id="3" name="2 Marcador de contenido"/>
          <p:cNvSpPr>
            <a:spLocks noGrp="1"/>
          </p:cNvSpPr>
          <p:nvPr>
            <p:ph sz="quarter" idx="1"/>
          </p:nvPr>
        </p:nvSpPr>
        <p:spPr/>
        <p:txBody>
          <a:bodyPr>
            <a:normAutofit/>
          </a:bodyPr>
          <a:lstStyle/>
          <a:p>
            <a:pPr>
              <a:buNone/>
            </a:pPr>
            <a:r>
              <a:rPr lang="es-ES" sz="2800" b="1" dirty="0" err="1" smtClean="0">
                <a:latin typeface="Times New Roman" pitchFamily="18" charset="0"/>
                <a:cs typeface="Times New Roman" pitchFamily="18" charset="0"/>
              </a:rPr>
              <a:t>Christianity</a:t>
            </a:r>
            <a:r>
              <a:rPr lang="es-ES" sz="2800" b="1" dirty="0" smtClean="0">
                <a:latin typeface="Times New Roman" pitchFamily="18" charset="0"/>
                <a:cs typeface="Times New Roman" pitchFamily="18" charset="0"/>
              </a:rPr>
              <a:t>  </a:t>
            </a:r>
            <a:r>
              <a:rPr lang="es-ES" sz="2800" b="1" dirty="0" err="1" smtClean="0">
                <a:latin typeface="Times New Roman" pitchFamily="18" charset="0"/>
                <a:cs typeface="Times New Roman" pitchFamily="18" charset="0"/>
              </a:rPr>
              <a:t>arrived</a:t>
            </a:r>
            <a:r>
              <a:rPr lang="es-ES" sz="2800" b="1" dirty="0" smtClean="0">
                <a:latin typeface="Times New Roman" pitchFamily="18" charset="0"/>
                <a:cs typeface="Times New Roman" pitchFamily="18" charset="0"/>
              </a:rPr>
              <a:t> </a:t>
            </a:r>
            <a:r>
              <a:rPr lang="es-ES" sz="2800" b="1" dirty="0" err="1" smtClean="0">
                <a:latin typeface="Times New Roman" pitchFamily="18" charset="0"/>
                <a:cs typeface="Times New Roman" pitchFamily="18" charset="0"/>
              </a:rPr>
              <a:t>to</a:t>
            </a:r>
            <a:r>
              <a:rPr lang="es-ES" sz="2800" b="1" dirty="0" smtClean="0">
                <a:latin typeface="Times New Roman" pitchFamily="18" charset="0"/>
                <a:cs typeface="Times New Roman" pitchFamily="18" charset="0"/>
              </a:rPr>
              <a:t> </a:t>
            </a:r>
            <a:r>
              <a:rPr lang="es-ES" sz="2800" b="1" dirty="0" err="1" smtClean="0">
                <a:latin typeface="Times New Roman" pitchFamily="18" charset="0"/>
                <a:cs typeface="Times New Roman" pitchFamily="18" charset="0"/>
              </a:rPr>
              <a:t>Ireland</a:t>
            </a:r>
            <a:r>
              <a:rPr lang="es-ES" sz="2800" b="1" dirty="0" smtClean="0">
                <a:latin typeface="Times New Roman" pitchFamily="18" charset="0"/>
                <a:cs typeface="Times New Roman" pitchFamily="18" charset="0"/>
              </a:rPr>
              <a:t>  and </a:t>
            </a:r>
            <a:r>
              <a:rPr lang="es-ES" sz="2800" b="1" dirty="0" err="1" smtClean="0">
                <a:latin typeface="Times New Roman" pitchFamily="18" charset="0"/>
                <a:cs typeface="Times New Roman" pitchFamily="18" charset="0"/>
              </a:rPr>
              <a:t>was</a:t>
            </a:r>
            <a:r>
              <a:rPr lang="es-ES" sz="2800" b="1" dirty="0" smtClean="0">
                <a:latin typeface="Times New Roman" pitchFamily="18" charset="0"/>
                <a:cs typeface="Times New Roman" pitchFamily="18" charset="0"/>
              </a:rPr>
              <a:t> so </a:t>
            </a:r>
            <a:r>
              <a:rPr lang="es-ES" sz="2800" b="1" dirty="0" err="1" smtClean="0">
                <a:latin typeface="Times New Roman" pitchFamily="18" charset="0"/>
                <a:cs typeface="Times New Roman" pitchFamily="18" charset="0"/>
              </a:rPr>
              <a:t>firmely</a:t>
            </a:r>
            <a:r>
              <a:rPr lang="es-ES" sz="2800" b="1" dirty="0" smtClean="0">
                <a:latin typeface="Times New Roman" pitchFamily="18" charset="0"/>
                <a:cs typeface="Times New Roman" pitchFamily="18" charset="0"/>
              </a:rPr>
              <a:t> </a:t>
            </a:r>
            <a:r>
              <a:rPr lang="es-ES" sz="2800" b="1" dirty="0" err="1" smtClean="0">
                <a:latin typeface="Times New Roman" pitchFamily="18" charset="0"/>
                <a:cs typeface="Times New Roman" pitchFamily="18" charset="0"/>
              </a:rPr>
              <a:t>established</a:t>
            </a:r>
            <a:r>
              <a:rPr lang="es-ES" sz="2800" b="1" dirty="0" smtClean="0">
                <a:latin typeface="Times New Roman" pitchFamily="18" charset="0"/>
                <a:cs typeface="Times New Roman" pitchFamily="18" charset="0"/>
              </a:rPr>
              <a:t> </a:t>
            </a:r>
            <a:r>
              <a:rPr lang="es-ES" sz="2800" b="1" dirty="0" err="1" smtClean="0">
                <a:latin typeface="Times New Roman" pitchFamily="18" charset="0"/>
                <a:cs typeface="Times New Roman" pitchFamily="18" charset="0"/>
              </a:rPr>
              <a:t>that</a:t>
            </a:r>
            <a:r>
              <a:rPr lang="es-ES" sz="2800" b="1" dirty="0" smtClean="0">
                <a:latin typeface="Times New Roman" pitchFamily="18" charset="0"/>
                <a:cs typeface="Times New Roman" pitchFamily="18" charset="0"/>
              </a:rPr>
              <a:t> </a:t>
            </a:r>
            <a:r>
              <a:rPr lang="es-ES" sz="2800" b="1" dirty="0" err="1" smtClean="0">
                <a:latin typeface="Times New Roman" pitchFamily="18" charset="0"/>
                <a:cs typeface="Times New Roman" pitchFamily="18" charset="0"/>
              </a:rPr>
              <a:t>it</a:t>
            </a:r>
            <a:r>
              <a:rPr lang="es-ES" sz="2800" b="1" dirty="0" smtClean="0">
                <a:latin typeface="Times New Roman" pitchFamily="18" charset="0"/>
                <a:cs typeface="Times New Roman" pitchFamily="18" charset="0"/>
              </a:rPr>
              <a:t> </a:t>
            </a:r>
            <a:r>
              <a:rPr lang="es-ES" sz="2800" b="1" dirty="0" err="1" smtClean="0">
                <a:latin typeface="Times New Roman" pitchFamily="18" charset="0"/>
                <a:cs typeface="Times New Roman" pitchFamily="18" charset="0"/>
              </a:rPr>
              <a:t>persisted</a:t>
            </a:r>
            <a:r>
              <a:rPr lang="es-ES" sz="2800" b="1" dirty="0" smtClean="0">
                <a:latin typeface="Times New Roman" pitchFamily="18" charset="0"/>
                <a:cs typeface="Times New Roman" pitchFamily="18" charset="0"/>
              </a:rPr>
              <a:t> </a:t>
            </a:r>
            <a:r>
              <a:rPr lang="es-ES" sz="2800" b="1" dirty="0" err="1" smtClean="0">
                <a:latin typeface="Times New Roman" pitchFamily="18" charset="0"/>
                <a:cs typeface="Times New Roman" pitchFamily="18" charset="0"/>
              </a:rPr>
              <a:t>there</a:t>
            </a:r>
            <a:r>
              <a:rPr lang="es-ES" sz="2800" b="1" dirty="0" smtClean="0">
                <a:latin typeface="Times New Roman" pitchFamily="18" charset="0"/>
                <a:cs typeface="Times New Roman" pitchFamily="18" charset="0"/>
              </a:rPr>
              <a:t>  </a:t>
            </a:r>
            <a:r>
              <a:rPr lang="es-ES" sz="2800" b="1" dirty="0" err="1" smtClean="0">
                <a:latin typeface="Times New Roman" pitchFamily="18" charset="0"/>
                <a:cs typeface="Times New Roman" pitchFamily="18" charset="0"/>
              </a:rPr>
              <a:t>even</a:t>
            </a:r>
            <a:r>
              <a:rPr lang="es-ES" sz="2800" b="1" dirty="0" smtClean="0">
                <a:latin typeface="Times New Roman" pitchFamily="18" charset="0"/>
                <a:cs typeface="Times New Roman" pitchFamily="18" charset="0"/>
              </a:rPr>
              <a:t> </a:t>
            </a:r>
            <a:r>
              <a:rPr lang="es-ES" sz="2800" b="1" dirty="0" err="1" smtClean="0">
                <a:latin typeface="Times New Roman" pitchFamily="18" charset="0"/>
                <a:cs typeface="Times New Roman" pitchFamily="18" charset="0"/>
              </a:rPr>
              <a:t>when</a:t>
            </a:r>
            <a:r>
              <a:rPr lang="es-ES" sz="2800" b="1" dirty="0" smtClean="0">
                <a:latin typeface="Times New Roman" pitchFamily="18" charset="0"/>
                <a:cs typeface="Times New Roman" pitchFamily="18" charset="0"/>
              </a:rPr>
              <a:t> </a:t>
            </a:r>
            <a:r>
              <a:rPr lang="es-ES" sz="2800" b="1" dirty="0" err="1" smtClean="0">
                <a:latin typeface="Times New Roman" pitchFamily="18" charset="0"/>
                <a:cs typeface="Times New Roman" pitchFamily="18" charset="0"/>
              </a:rPr>
              <a:t>it</a:t>
            </a:r>
            <a:r>
              <a:rPr lang="es-ES" sz="2800" b="1" dirty="0" smtClean="0">
                <a:latin typeface="Times New Roman" pitchFamily="18" charset="0"/>
                <a:cs typeface="Times New Roman" pitchFamily="18" charset="0"/>
              </a:rPr>
              <a:t> </a:t>
            </a:r>
            <a:r>
              <a:rPr lang="es-ES" sz="2800" b="1" dirty="0" err="1" smtClean="0">
                <a:latin typeface="Times New Roman" pitchFamily="18" charset="0"/>
                <a:cs typeface="Times New Roman" pitchFamily="18" charset="0"/>
              </a:rPr>
              <a:t>nearly</a:t>
            </a:r>
            <a:r>
              <a:rPr lang="es-ES" sz="2800" b="1" dirty="0" smtClean="0">
                <a:latin typeface="Times New Roman" pitchFamily="18" charset="0"/>
                <a:cs typeface="Times New Roman" pitchFamily="18" charset="0"/>
              </a:rPr>
              <a:t> </a:t>
            </a:r>
            <a:r>
              <a:rPr lang="es-ES" sz="2800" b="1" dirty="0" err="1" smtClean="0">
                <a:latin typeface="Times New Roman" pitchFamily="18" charset="0"/>
                <a:cs typeface="Times New Roman" pitchFamily="18" charset="0"/>
              </a:rPr>
              <a:t>dissapepeared</a:t>
            </a:r>
            <a:r>
              <a:rPr lang="es-ES" sz="2800" b="1" dirty="0" smtClean="0">
                <a:latin typeface="Times New Roman" pitchFamily="18" charset="0"/>
                <a:cs typeface="Times New Roman" pitchFamily="18" charset="0"/>
              </a:rPr>
              <a:t> in </a:t>
            </a:r>
            <a:r>
              <a:rPr lang="es-ES" sz="2800" b="1" dirty="0" err="1" smtClean="0">
                <a:latin typeface="Times New Roman" pitchFamily="18" charset="0"/>
                <a:cs typeface="Times New Roman" pitchFamily="18" charset="0"/>
              </a:rPr>
              <a:t>England</a:t>
            </a:r>
            <a:r>
              <a:rPr lang="es-ES" sz="2800" b="1" dirty="0" smtClean="0">
                <a:latin typeface="Times New Roman" pitchFamily="18" charset="0"/>
                <a:cs typeface="Times New Roman" pitchFamily="18" charset="0"/>
              </a:rPr>
              <a:t>.</a:t>
            </a:r>
          </a:p>
          <a:p>
            <a:pPr>
              <a:buNone/>
            </a:pPr>
            <a:endParaRPr lang="en-US" sz="2800" dirty="0"/>
          </a:p>
        </p:txBody>
      </p:sp>
      <p:pic>
        <p:nvPicPr>
          <p:cNvPr id="4" name="Picture 4" descr="File:Saint Aidan.jpg">
            <a:hlinkClick r:id="rId2"/>
          </p:cNvPr>
          <p:cNvPicPr>
            <a:picLocks noChangeAspect="1" noChangeArrowheads="1"/>
          </p:cNvPicPr>
          <p:nvPr/>
        </p:nvPicPr>
        <p:blipFill>
          <a:blip r:embed="rId3"/>
          <a:srcRect/>
          <a:stretch>
            <a:fillRect/>
          </a:stretch>
        </p:blipFill>
        <p:spPr bwMode="auto">
          <a:xfrm>
            <a:off x="6477000" y="3810000"/>
            <a:ext cx="1763713" cy="198755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200" dirty="0" err="1" smtClean="0">
                <a:latin typeface="Arial" pitchFamily="34" charset="0"/>
                <a:cs typeface="Arial" pitchFamily="34" charset="0"/>
              </a:rPr>
              <a:t>The</a:t>
            </a:r>
            <a:r>
              <a:rPr lang="es-ES" sz="3200" dirty="0" smtClean="0">
                <a:latin typeface="Arial" pitchFamily="34" charset="0"/>
                <a:cs typeface="Arial" pitchFamily="34" charset="0"/>
              </a:rPr>
              <a:t> new </a:t>
            </a:r>
            <a:r>
              <a:rPr lang="es-ES" sz="3200" dirty="0" err="1" smtClean="0">
                <a:latin typeface="Arial" pitchFamily="34" charset="0"/>
                <a:cs typeface="Arial" pitchFamily="34" charset="0"/>
              </a:rPr>
              <a:t>culture</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is</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threatened</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by</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vikings</a:t>
            </a:r>
            <a:endParaRPr lang="en-US" sz="3200" dirty="0"/>
          </a:p>
        </p:txBody>
      </p:sp>
      <p:sp>
        <p:nvSpPr>
          <p:cNvPr id="3" name="2 Marcador de contenido"/>
          <p:cNvSpPr>
            <a:spLocks noGrp="1"/>
          </p:cNvSpPr>
          <p:nvPr>
            <p:ph sz="quarter" idx="1"/>
          </p:nvPr>
        </p:nvSpPr>
        <p:spPr>
          <a:xfrm>
            <a:off x="612648" y="3124200"/>
            <a:ext cx="8153400" cy="2971800"/>
          </a:xfrm>
        </p:spPr>
        <p:txBody>
          <a:bodyPr>
            <a:normAutofit/>
          </a:bodyPr>
          <a:lstStyle/>
          <a:p>
            <a:pPr>
              <a:buNone/>
            </a:pPr>
            <a:r>
              <a:rPr lang="es-ES" sz="2800" dirty="0" smtClean="0">
                <a:latin typeface="Arial" pitchFamily="34" charset="0"/>
                <a:cs typeface="Arial" pitchFamily="34" charset="0"/>
              </a:rPr>
              <a:t>   A </a:t>
            </a:r>
            <a:r>
              <a:rPr lang="es-ES" sz="2800" dirty="0" err="1" smtClean="0">
                <a:latin typeface="Arial" pitchFamily="34" charset="0"/>
                <a:cs typeface="Arial" pitchFamily="34" charset="0"/>
              </a:rPr>
              <a:t>fierce</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tribe</a:t>
            </a:r>
            <a:r>
              <a:rPr lang="es-ES" sz="2800" dirty="0" smtClean="0">
                <a:latin typeface="Arial" pitchFamily="34" charset="0"/>
                <a:cs typeface="Arial" pitchFamily="34" charset="0"/>
              </a:rPr>
              <a:t> of sea- </a:t>
            </a:r>
            <a:r>
              <a:rPr lang="es-ES" sz="2800" dirty="0" err="1" smtClean="0">
                <a:latin typeface="Arial" pitchFamily="34" charset="0"/>
                <a:cs typeface="Arial" pitchFamily="34" charset="0"/>
              </a:rPr>
              <a:t>faring</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men</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from</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Norway</a:t>
            </a:r>
            <a:r>
              <a:rPr lang="es-ES" sz="2800" dirty="0" smtClean="0">
                <a:latin typeface="Arial" pitchFamily="34" charset="0"/>
                <a:cs typeface="Arial" pitchFamily="34" charset="0"/>
              </a:rPr>
              <a:t> and </a:t>
            </a:r>
            <a:r>
              <a:rPr lang="es-ES" sz="2800" dirty="0" err="1" smtClean="0">
                <a:latin typeface="Arial" pitchFamily="34" charset="0"/>
                <a:cs typeface="Arial" pitchFamily="34" charset="0"/>
              </a:rPr>
              <a:t>Denmark</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began</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to</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attack</a:t>
            </a:r>
            <a:r>
              <a:rPr lang="es-ES" sz="2800" dirty="0" smtClean="0">
                <a:latin typeface="Arial" pitchFamily="34" charset="0"/>
                <a:cs typeface="Arial" pitchFamily="34" charset="0"/>
              </a:rPr>
              <a:t> and </a:t>
            </a:r>
            <a:r>
              <a:rPr lang="es-ES" sz="2800" dirty="0" err="1" smtClean="0">
                <a:latin typeface="Arial" pitchFamily="34" charset="0"/>
                <a:cs typeface="Arial" pitchFamily="34" charset="0"/>
              </a:rPr>
              <a:t>steal</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along</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the</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south</a:t>
            </a:r>
            <a:r>
              <a:rPr lang="es-ES" sz="2800" dirty="0" smtClean="0">
                <a:latin typeface="Arial" pitchFamily="34" charset="0"/>
                <a:cs typeface="Arial" pitchFamily="34" charset="0"/>
              </a:rPr>
              <a:t> and </a:t>
            </a:r>
            <a:r>
              <a:rPr lang="es-ES" sz="2800" dirty="0" err="1" smtClean="0">
                <a:latin typeface="Arial" pitchFamily="34" charset="0"/>
                <a:cs typeface="Arial" pitchFamily="34" charset="0"/>
              </a:rPr>
              <a:t>east</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coasts</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These</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Danes</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or</a:t>
            </a:r>
            <a:r>
              <a:rPr lang="es-ES" sz="2800" dirty="0" smtClean="0">
                <a:latin typeface="Arial" pitchFamily="34" charset="0"/>
                <a:cs typeface="Arial" pitchFamily="34" charset="0"/>
              </a:rPr>
              <a:t> VIKINGS </a:t>
            </a:r>
            <a:r>
              <a:rPr lang="es-ES" sz="2800" dirty="0" err="1" smtClean="0">
                <a:latin typeface="Arial" pitchFamily="34" charset="0"/>
                <a:cs typeface="Arial" pitchFamily="34" charset="0"/>
              </a:rPr>
              <a:t>began</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to</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settle</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down</a:t>
            </a:r>
            <a:r>
              <a:rPr lang="es-ES" sz="2800" dirty="0" smtClean="0">
                <a:latin typeface="Arial" pitchFamily="34" charset="0"/>
                <a:cs typeface="Arial" pitchFamily="34" charset="0"/>
              </a:rPr>
              <a:t> in </a:t>
            </a:r>
            <a:r>
              <a:rPr lang="es-ES" sz="2800" dirty="0" err="1" smtClean="0">
                <a:latin typeface="Arial" pitchFamily="34" charset="0"/>
                <a:cs typeface="Arial" pitchFamily="34" charset="0"/>
              </a:rPr>
              <a:t>north</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eastern</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England</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but</a:t>
            </a:r>
            <a:r>
              <a:rPr lang="es-ES" sz="2800" dirty="0" smtClean="0">
                <a:latin typeface="Arial" pitchFamily="34" charset="0"/>
                <a:cs typeface="Arial" pitchFamily="34" charset="0"/>
              </a:rPr>
              <a:t> Alfred, King of English in </a:t>
            </a:r>
            <a:r>
              <a:rPr lang="es-ES" sz="2800" dirty="0" err="1" smtClean="0">
                <a:latin typeface="Arial" pitchFamily="34" charset="0"/>
                <a:cs typeface="Arial" pitchFamily="34" charset="0"/>
              </a:rPr>
              <a:t>the</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south</a:t>
            </a:r>
            <a:r>
              <a:rPr lang="es-ES" sz="2800" dirty="0" smtClean="0">
                <a:latin typeface="Arial" pitchFamily="34" charset="0"/>
                <a:cs typeface="Arial" pitchFamily="34" charset="0"/>
              </a:rPr>
              <a:t>, and </a:t>
            </a:r>
            <a:r>
              <a:rPr lang="es-ES" sz="2800" dirty="0" err="1" smtClean="0">
                <a:latin typeface="Arial" pitchFamily="34" charset="0"/>
                <a:cs typeface="Arial" pitchFamily="34" charset="0"/>
              </a:rPr>
              <a:t>his</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soldiers</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held</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them</a:t>
            </a:r>
            <a:r>
              <a:rPr lang="es-ES" sz="2800" dirty="0" smtClean="0">
                <a:latin typeface="Arial" pitchFamily="34" charset="0"/>
                <a:cs typeface="Arial" pitchFamily="34" charset="0"/>
              </a:rPr>
              <a:t> back.</a:t>
            </a:r>
            <a:endParaRPr lang="en-US" sz="2800" dirty="0"/>
          </a:p>
        </p:txBody>
      </p:sp>
      <p:pic>
        <p:nvPicPr>
          <p:cNvPr id="4" name="Picture 4" descr="Missouri Valley Vikings Football"/>
          <p:cNvPicPr>
            <a:picLocks noChangeAspect="1" noChangeArrowheads="1"/>
          </p:cNvPicPr>
          <p:nvPr/>
        </p:nvPicPr>
        <p:blipFill>
          <a:blip r:embed="rId2"/>
          <a:srcRect/>
          <a:stretch>
            <a:fillRect/>
          </a:stretch>
        </p:blipFill>
        <p:spPr bwMode="auto">
          <a:xfrm>
            <a:off x="6781800" y="1447800"/>
            <a:ext cx="1619250" cy="1715443"/>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t>THE LITERATURE OF EARLIEST ENGLAND</a:t>
            </a:r>
            <a:endParaRPr lang="en-US" sz="3600" dirty="0"/>
          </a:p>
        </p:txBody>
      </p:sp>
      <p:sp>
        <p:nvSpPr>
          <p:cNvPr id="3" name="2 Marcador de contenido"/>
          <p:cNvSpPr>
            <a:spLocks noGrp="1"/>
          </p:cNvSpPr>
          <p:nvPr>
            <p:ph sz="quarter" idx="1"/>
          </p:nvPr>
        </p:nvSpPr>
        <p:spPr/>
        <p:txBody>
          <a:bodyPr>
            <a:normAutofit/>
          </a:bodyPr>
          <a:lstStyle/>
          <a:p>
            <a:r>
              <a:rPr lang="es-ES" sz="2000" dirty="0" err="1" smtClean="0"/>
              <a:t>The</a:t>
            </a:r>
            <a:r>
              <a:rPr lang="es-ES" sz="2000" dirty="0" smtClean="0"/>
              <a:t> </a:t>
            </a:r>
            <a:r>
              <a:rPr lang="es-ES" sz="2000" dirty="0" err="1" smtClean="0"/>
              <a:t>english</a:t>
            </a:r>
            <a:r>
              <a:rPr lang="es-ES" sz="2000" dirty="0" smtClean="0"/>
              <a:t> </a:t>
            </a:r>
            <a:r>
              <a:rPr lang="es-ES" sz="2000" dirty="0" err="1" smtClean="0"/>
              <a:t>peoples</a:t>
            </a:r>
            <a:r>
              <a:rPr lang="es-ES" sz="2000" dirty="0" smtClean="0"/>
              <a:t> of </a:t>
            </a:r>
            <a:r>
              <a:rPr lang="es-ES" sz="2000" dirty="0" err="1" smtClean="0"/>
              <a:t>England</a:t>
            </a:r>
            <a:r>
              <a:rPr lang="es-ES" sz="2000" dirty="0" smtClean="0"/>
              <a:t>  HAD NOT </a:t>
            </a:r>
            <a:r>
              <a:rPr lang="es-ES" sz="2000" dirty="0" err="1" smtClean="0"/>
              <a:t>written</a:t>
            </a:r>
            <a:r>
              <a:rPr lang="es-ES" sz="2000" dirty="0" smtClean="0"/>
              <a:t> </a:t>
            </a:r>
            <a:r>
              <a:rPr lang="es-ES" sz="2000" dirty="0" err="1" smtClean="0"/>
              <a:t>literature</a:t>
            </a:r>
            <a:r>
              <a:rPr lang="es-ES" sz="2000" dirty="0" smtClean="0"/>
              <a:t>. </a:t>
            </a:r>
            <a:r>
              <a:rPr lang="es-ES" sz="2000" dirty="0" err="1" smtClean="0"/>
              <a:t>Only</a:t>
            </a:r>
            <a:r>
              <a:rPr lang="es-ES" sz="2000" dirty="0" smtClean="0"/>
              <a:t>  </a:t>
            </a:r>
            <a:r>
              <a:rPr lang="es-ES" sz="2000" dirty="0" err="1" smtClean="0"/>
              <a:t>systems</a:t>
            </a:r>
            <a:r>
              <a:rPr lang="es-ES" sz="2000" dirty="0" smtClean="0"/>
              <a:t> of </a:t>
            </a:r>
            <a:r>
              <a:rPr lang="es-ES" sz="2000" dirty="0" err="1" smtClean="0"/>
              <a:t>notches</a:t>
            </a:r>
            <a:r>
              <a:rPr lang="es-ES" sz="2000" dirty="0" smtClean="0"/>
              <a:t> and </a:t>
            </a:r>
            <a:r>
              <a:rPr lang="es-ES" sz="2000" dirty="0" err="1" smtClean="0"/>
              <a:t>lines</a:t>
            </a:r>
            <a:r>
              <a:rPr lang="es-ES" sz="2000" dirty="0" smtClean="0"/>
              <a:t> </a:t>
            </a:r>
            <a:r>
              <a:rPr lang="es-ES" sz="2000" dirty="0" err="1" smtClean="0"/>
              <a:t>on</a:t>
            </a:r>
            <a:r>
              <a:rPr lang="es-ES" sz="2000" dirty="0" smtClean="0"/>
              <a:t> </a:t>
            </a:r>
            <a:r>
              <a:rPr lang="es-ES" sz="2000" dirty="0" err="1" smtClean="0"/>
              <a:t>stones</a:t>
            </a:r>
            <a:r>
              <a:rPr lang="es-ES" sz="2000" dirty="0" smtClean="0"/>
              <a:t>. </a:t>
            </a:r>
            <a:r>
              <a:rPr lang="es-ES" sz="2000" dirty="0" err="1" smtClean="0"/>
              <a:t>But</a:t>
            </a:r>
            <a:r>
              <a:rPr lang="es-ES" sz="2000" dirty="0" smtClean="0"/>
              <a:t> </a:t>
            </a:r>
            <a:r>
              <a:rPr lang="es-ES" sz="2000" dirty="0" err="1" smtClean="0"/>
              <a:t>they</a:t>
            </a:r>
            <a:r>
              <a:rPr lang="es-ES" sz="2000" dirty="0" smtClean="0"/>
              <a:t> </a:t>
            </a:r>
            <a:r>
              <a:rPr lang="es-ES" sz="2000" dirty="0" err="1" smtClean="0"/>
              <a:t>had</a:t>
            </a:r>
            <a:r>
              <a:rPr lang="es-ES" sz="2000" dirty="0" smtClean="0"/>
              <a:t> </a:t>
            </a:r>
            <a:r>
              <a:rPr lang="es-ES" sz="2000" dirty="0" err="1" smtClean="0"/>
              <a:t>storytellers</a:t>
            </a:r>
            <a:r>
              <a:rPr lang="es-ES" sz="2000" dirty="0" smtClean="0"/>
              <a:t> </a:t>
            </a:r>
            <a:r>
              <a:rPr lang="es-ES" sz="2000" dirty="0" err="1" smtClean="0"/>
              <a:t>who</a:t>
            </a:r>
            <a:r>
              <a:rPr lang="es-ES" sz="2000" dirty="0" smtClean="0"/>
              <a:t> </a:t>
            </a:r>
            <a:r>
              <a:rPr lang="es-ES" sz="2000" dirty="0" err="1" smtClean="0"/>
              <a:t>sang</a:t>
            </a:r>
            <a:r>
              <a:rPr lang="es-ES" sz="2000" dirty="0" smtClean="0"/>
              <a:t> of </a:t>
            </a:r>
            <a:r>
              <a:rPr lang="es-ES" sz="2000" dirty="0" err="1" smtClean="0"/>
              <a:t>the</a:t>
            </a:r>
            <a:r>
              <a:rPr lang="es-ES" sz="2000" dirty="0" smtClean="0"/>
              <a:t> </a:t>
            </a:r>
            <a:r>
              <a:rPr lang="es-ES" sz="2000" dirty="0" err="1" smtClean="0"/>
              <a:t>triumphs</a:t>
            </a:r>
            <a:r>
              <a:rPr lang="es-ES" sz="2000" dirty="0" smtClean="0"/>
              <a:t> and </a:t>
            </a:r>
            <a:r>
              <a:rPr lang="es-ES" sz="2000" dirty="0" err="1" smtClean="0"/>
              <a:t>tragedies</a:t>
            </a:r>
            <a:r>
              <a:rPr lang="es-ES" sz="2000" dirty="0" smtClean="0"/>
              <a:t> of </a:t>
            </a:r>
            <a:r>
              <a:rPr lang="es-ES" sz="2000" dirty="0" err="1" smtClean="0"/>
              <a:t>their</a:t>
            </a:r>
            <a:r>
              <a:rPr lang="es-ES" sz="2000" dirty="0" smtClean="0"/>
              <a:t> </a:t>
            </a:r>
            <a:r>
              <a:rPr lang="es-ES" sz="2000" dirty="0" err="1" smtClean="0"/>
              <a:t>people</a:t>
            </a:r>
            <a:r>
              <a:rPr lang="es-ES" sz="2000" dirty="0" smtClean="0"/>
              <a:t> and </a:t>
            </a:r>
            <a:r>
              <a:rPr lang="es-ES" sz="2000" dirty="0" err="1" smtClean="0"/>
              <a:t>these</a:t>
            </a:r>
            <a:r>
              <a:rPr lang="es-ES" sz="2000" dirty="0" smtClean="0"/>
              <a:t> </a:t>
            </a:r>
            <a:r>
              <a:rPr lang="es-ES" sz="2000" dirty="0" err="1" smtClean="0"/>
              <a:t>stories</a:t>
            </a:r>
            <a:r>
              <a:rPr lang="es-ES" sz="2000" dirty="0" smtClean="0"/>
              <a:t> </a:t>
            </a:r>
            <a:r>
              <a:rPr lang="es-ES" sz="2000" dirty="0" err="1" smtClean="0"/>
              <a:t>were</a:t>
            </a:r>
            <a:r>
              <a:rPr lang="es-ES" sz="2000" dirty="0" smtClean="0"/>
              <a:t> </a:t>
            </a:r>
            <a:r>
              <a:rPr lang="es-ES" sz="2000" dirty="0" err="1" smtClean="0"/>
              <a:t>passed</a:t>
            </a:r>
            <a:r>
              <a:rPr lang="es-ES" sz="2000" dirty="0" smtClean="0"/>
              <a:t> </a:t>
            </a:r>
            <a:r>
              <a:rPr lang="es-ES" sz="2000" dirty="0" err="1" smtClean="0"/>
              <a:t>down</a:t>
            </a:r>
            <a:r>
              <a:rPr lang="es-ES" sz="2000" dirty="0" smtClean="0"/>
              <a:t> </a:t>
            </a:r>
            <a:r>
              <a:rPr lang="es-ES" sz="2000" dirty="0" err="1" smtClean="0"/>
              <a:t>by</a:t>
            </a:r>
            <a:r>
              <a:rPr lang="es-ES" sz="2000" dirty="0" smtClean="0"/>
              <a:t> </a:t>
            </a:r>
            <a:r>
              <a:rPr lang="es-ES" sz="2000" dirty="0" err="1" smtClean="0"/>
              <a:t>word</a:t>
            </a:r>
            <a:r>
              <a:rPr lang="es-ES" sz="2000" dirty="0" smtClean="0"/>
              <a:t> of </a:t>
            </a:r>
            <a:r>
              <a:rPr lang="es-ES" sz="2000" dirty="0" err="1" smtClean="0"/>
              <a:t>mouth</a:t>
            </a:r>
            <a:r>
              <a:rPr lang="es-ES" sz="2000" dirty="0" smtClean="0"/>
              <a:t> </a:t>
            </a:r>
            <a:r>
              <a:rPr lang="es-ES" sz="2000" dirty="0" err="1" smtClean="0"/>
              <a:t>from</a:t>
            </a:r>
            <a:r>
              <a:rPr lang="es-ES" sz="2000" dirty="0" smtClean="0"/>
              <a:t> </a:t>
            </a:r>
            <a:r>
              <a:rPr lang="es-ES" sz="2000" dirty="0" err="1" smtClean="0"/>
              <a:t>generation</a:t>
            </a:r>
            <a:r>
              <a:rPr lang="es-ES" sz="2000" dirty="0" smtClean="0"/>
              <a:t> </a:t>
            </a:r>
            <a:r>
              <a:rPr lang="es-ES" sz="2000" dirty="0" err="1" smtClean="0"/>
              <a:t>to</a:t>
            </a:r>
            <a:r>
              <a:rPr lang="es-ES" sz="2000" dirty="0" smtClean="0"/>
              <a:t> </a:t>
            </a:r>
            <a:r>
              <a:rPr lang="es-ES" sz="2000" dirty="0" err="1" smtClean="0"/>
              <a:t>generation</a:t>
            </a:r>
            <a:r>
              <a:rPr lang="es-ES" sz="2000" dirty="0" smtClean="0"/>
              <a:t>. </a:t>
            </a:r>
          </a:p>
          <a:p>
            <a:endParaRPr lang="es-ES" sz="2000" dirty="0" smtClean="0"/>
          </a:p>
          <a:p>
            <a:r>
              <a:rPr lang="es-ES" sz="2000" u="sng" dirty="0" err="1" smtClean="0"/>
              <a:t>The</a:t>
            </a:r>
            <a:r>
              <a:rPr lang="es-ES" sz="2000" u="sng" dirty="0" smtClean="0"/>
              <a:t> </a:t>
            </a:r>
            <a:r>
              <a:rPr lang="es-ES" sz="2000" u="sng" dirty="0" err="1" smtClean="0"/>
              <a:t>languages</a:t>
            </a:r>
            <a:r>
              <a:rPr lang="es-ES" sz="2000" u="sng" dirty="0" smtClean="0"/>
              <a:t> of </a:t>
            </a:r>
            <a:r>
              <a:rPr lang="es-ES" sz="2000" u="sng" dirty="0" err="1" smtClean="0"/>
              <a:t>earliest</a:t>
            </a:r>
            <a:r>
              <a:rPr lang="es-ES" sz="2000" u="sng" dirty="0" smtClean="0"/>
              <a:t> </a:t>
            </a:r>
            <a:r>
              <a:rPr lang="es-ES" sz="2000" u="sng" dirty="0" err="1" smtClean="0"/>
              <a:t>England</a:t>
            </a:r>
            <a:endParaRPr lang="es-ES" sz="2000" u="sng" dirty="0" smtClean="0"/>
          </a:p>
          <a:p>
            <a:endParaRPr lang="es-ES" sz="2000" u="sng" dirty="0" smtClean="0"/>
          </a:p>
          <a:p>
            <a:r>
              <a:rPr lang="es-ES" sz="2000" dirty="0" err="1" smtClean="0"/>
              <a:t>Each</a:t>
            </a:r>
            <a:r>
              <a:rPr lang="es-ES" sz="2000" dirty="0" smtClean="0"/>
              <a:t> </a:t>
            </a:r>
            <a:r>
              <a:rPr lang="es-ES" sz="2000" dirty="0" err="1" smtClean="0"/>
              <a:t>race</a:t>
            </a:r>
            <a:r>
              <a:rPr lang="es-ES" sz="2000" dirty="0" smtClean="0"/>
              <a:t> </a:t>
            </a:r>
            <a:r>
              <a:rPr lang="es-ES" sz="2000" dirty="0" err="1" smtClean="0"/>
              <a:t>that</a:t>
            </a:r>
            <a:r>
              <a:rPr lang="es-ES" sz="2000" dirty="0" smtClean="0"/>
              <a:t> </a:t>
            </a:r>
            <a:r>
              <a:rPr lang="es-ES" sz="2000" dirty="0" err="1" smtClean="0"/>
              <a:t>came</a:t>
            </a:r>
            <a:r>
              <a:rPr lang="es-ES" sz="2000" dirty="0" smtClean="0"/>
              <a:t> </a:t>
            </a:r>
            <a:r>
              <a:rPr lang="es-ES" sz="2000" dirty="0" err="1" smtClean="0"/>
              <a:t>into</a:t>
            </a:r>
            <a:r>
              <a:rPr lang="es-ES" sz="2000" dirty="0" smtClean="0"/>
              <a:t> </a:t>
            </a:r>
            <a:r>
              <a:rPr lang="es-ES" sz="2000" dirty="0" err="1" smtClean="0"/>
              <a:t>England</a:t>
            </a:r>
            <a:r>
              <a:rPr lang="es-ES" sz="2000" dirty="0" smtClean="0"/>
              <a:t> </a:t>
            </a:r>
            <a:r>
              <a:rPr lang="es-ES" sz="2000" dirty="0" err="1" smtClean="0"/>
              <a:t>Brought</a:t>
            </a:r>
            <a:r>
              <a:rPr lang="es-ES" sz="2000" dirty="0" smtClean="0"/>
              <a:t> </a:t>
            </a:r>
            <a:r>
              <a:rPr lang="es-ES" sz="2000" dirty="0" err="1" smtClean="0"/>
              <a:t>its</a:t>
            </a:r>
            <a:r>
              <a:rPr lang="es-ES" sz="2000" dirty="0" smtClean="0"/>
              <a:t> </a:t>
            </a:r>
            <a:r>
              <a:rPr lang="es-ES" sz="2000" dirty="0" err="1" smtClean="0"/>
              <a:t>own</a:t>
            </a:r>
            <a:r>
              <a:rPr lang="es-ES" sz="2000" dirty="0" smtClean="0"/>
              <a:t> </a:t>
            </a:r>
            <a:r>
              <a:rPr lang="es-ES" sz="2000" dirty="0" err="1" smtClean="0"/>
              <a:t>language</a:t>
            </a:r>
            <a:r>
              <a:rPr lang="es-ES" sz="2000" dirty="0" smtClean="0"/>
              <a:t>. </a:t>
            </a:r>
            <a:r>
              <a:rPr lang="es-ES" sz="2000" dirty="0" err="1" smtClean="0"/>
              <a:t>The</a:t>
            </a:r>
            <a:r>
              <a:rPr lang="es-ES" sz="2000" dirty="0" smtClean="0"/>
              <a:t> </a:t>
            </a:r>
            <a:r>
              <a:rPr lang="es-ES" sz="2000" dirty="0" err="1" smtClean="0"/>
              <a:t>celts</a:t>
            </a:r>
            <a:r>
              <a:rPr lang="es-ES" sz="2000" dirty="0" smtClean="0"/>
              <a:t> </a:t>
            </a:r>
            <a:r>
              <a:rPr lang="es-ES" sz="2000" dirty="0" err="1" smtClean="0"/>
              <a:t>spoke</a:t>
            </a:r>
            <a:r>
              <a:rPr lang="es-ES" sz="2000" dirty="0" smtClean="0"/>
              <a:t> </a:t>
            </a:r>
            <a:r>
              <a:rPr lang="es-ES" sz="2000" dirty="0" err="1" smtClean="0"/>
              <a:t>Gaelic</a:t>
            </a:r>
            <a:r>
              <a:rPr lang="es-ES" sz="2000" dirty="0" smtClean="0"/>
              <a:t>, </a:t>
            </a:r>
            <a:r>
              <a:rPr lang="es-ES" sz="2000" dirty="0" err="1" smtClean="0"/>
              <a:t>the</a:t>
            </a:r>
            <a:r>
              <a:rPr lang="es-ES" sz="2000" dirty="0" smtClean="0"/>
              <a:t> </a:t>
            </a:r>
            <a:r>
              <a:rPr lang="es-ES" sz="2000" dirty="0" err="1" smtClean="0"/>
              <a:t>romans</a:t>
            </a:r>
            <a:r>
              <a:rPr lang="es-ES" sz="2000" dirty="0" smtClean="0"/>
              <a:t> </a:t>
            </a:r>
            <a:r>
              <a:rPr lang="es-ES" sz="2000" dirty="0" err="1" smtClean="0"/>
              <a:t>brought</a:t>
            </a:r>
            <a:r>
              <a:rPr lang="es-ES" sz="2000" dirty="0" smtClean="0"/>
              <a:t> </a:t>
            </a:r>
            <a:r>
              <a:rPr lang="es-ES" sz="2000" dirty="0" err="1" smtClean="0"/>
              <a:t>latin</a:t>
            </a:r>
            <a:r>
              <a:rPr lang="es-ES" sz="2000" dirty="0" smtClean="0"/>
              <a:t> </a:t>
            </a:r>
            <a:r>
              <a:rPr lang="es-ES" sz="2000" dirty="0" err="1" smtClean="0"/>
              <a:t>the</a:t>
            </a:r>
            <a:r>
              <a:rPr lang="es-ES" sz="2000" dirty="0" smtClean="0"/>
              <a:t> </a:t>
            </a:r>
            <a:r>
              <a:rPr lang="es-ES" sz="2000" dirty="0" err="1" smtClean="0"/>
              <a:t>invaders</a:t>
            </a:r>
            <a:r>
              <a:rPr lang="es-ES" sz="2000" dirty="0" smtClean="0"/>
              <a:t> </a:t>
            </a:r>
            <a:r>
              <a:rPr lang="es-ES" sz="2000" dirty="0" err="1" smtClean="0"/>
              <a:t>from</a:t>
            </a:r>
            <a:r>
              <a:rPr lang="es-ES" sz="2000" dirty="0" smtClean="0"/>
              <a:t> </a:t>
            </a:r>
            <a:r>
              <a:rPr lang="es-ES" sz="2000" dirty="0" err="1" smtClean="0"/>
              <a:t>the</a:t>
            </a:r>
            <a:r>
              <a:rPr lang="es-ES" sz="2000" dirty="0" smtClean="0"/>
              <a:t> </a:t>
            </a:r>
            <a:r>
              <a:rPr lang="es-ES" sz="2000" dirty="0" err="1" smtClean="0"/>
              <a:t>northern</a:t>
            </a:r>
            <a:r>
              <a:rPr lang="es-ES" sz="2000" dirty="0" smtClean="0"/>
              <a:t> </a:t>
            </a:r>
            <a:r>
              <a:rPr lang="es-ES" sz="2000" dirty="0" err="1" smtClean="0"/>
              <a:t>part</a:t>
            </a:r>
            <a:r>
              <a:rPr lang="es-ES" sz="2000" dirty="0" smtClean="0"/>
              <a:t> of </a:t>
            </a:r>
            <a:r>
              <a:rPr lang="es-ES" sz="2000" dirty="0" err="1" smtClean="0"/>
              <a:t>the</a:t>
            </a:r>
            <a:r>
              <a:rPr lang="es-ES" sz="2000" dirty="0" smtClean="0"/>
              <a:t> </a:t>
            </a:r>
            <a:r>
              <a:rPr lang="es-ES" sz="2000" dirty="0" err="1" smtClean="0"/>
              <a:t>continents</a:t>
            </a:r>
            <a:r>
              <a:rPr lang="es-ES" sz="2000" dirty="0" smtClean="0"/>
              <a:t> </a:t>
            </a:r>
            <a:r>
              <a:rPr lang="es-ES" sz="2000" dirty="0" err="1" smtClean="0"/>
              <a:t>brought</a:t>
            </a:r>
            <a:r>
              <a:rPr lang="es-ES" sz="2000" dirty="0" smtClean="0"/>
              <a:t> </a:t>
            </a:r>
            <a:r>
              <a:rPr lang="es-ES" sz="2000" dirty="0" err="1" smtClean="0"/>
              <a:t>their</a:t>
            </a:r>
            <a:r>
              <a:rPr lang="es-ES" sz="2000" dirty="0" smtClean="0"/>
              <a:t> </a:t>
            </a:r>
            <a:r>
              <a:rPr lang="es-ES" sz="2000" dirty="0" err="1" smtClean="0"/>
              <a:t>germanic</a:t>
            </a:r>
            <a:r>
              <a:rPr lang="es-ES" sz="2000" dirty="0" smtClean="0"/>
              <a:t> </a:t>
            </a:r>
            <a:r>
              <a:rPr lang="es-ES" sz="2000" dirty="0" err="1" smtClean="0"/>
              <a:t>languages</a:t>
            </a:r>
            <a:r>
              <a:rPr lang="es-ES" sz="2000" dirty="0" smtClean="0"/>
              <a:t>, and </a:t>
            </a:r>
            <a:r>
              <a:rPr lang="es-ES" sz="2000" dirty="0" err="1" smtClean="0"/>
              <a:t>finally</a:t>
            </a:r>
            <a:r>
              <a:rPr lang="es-ES" sz="2000" dirty="0" smtClean="0"/>
              <a:t> </a:t>
            </a:r>
            <a:r>
              <a:rPr lang="es-ES" sz="2000" dirty="0" err="1" smtClean="0"/>
              <a:t>with</a:t>
            </a:r>
            <a:r>
              <a:rPr lang="es-ES" sz="2000" dirty="0" smtClean="0"/>
              <a:t> </a:t>
            </a:r>
            <a:r>
              <a:rPr lang="es-ES" sz="2000" dirty="0" err="1" smtClean="0"/>
              <a:t>the</a:t>
            </a:r>
            <a:r>
              <a:rPr lang="es-ES" sz="2000" dirty="0" smtClean="0"/>
              <a:t> </a:t>
            </a:r>
            <a:r>
              <a:rPr lang="es-ES" sz="2000" dirty="0" err="1" smtClean="0"/>
              <a:t>coming</a:t>
            </a:r>
            <a:r>
              <a:rPr lang="es-ES" sz="2000" dirty="0" smtClean="0"/>
              <a:t> of </a:t>
            </a:r>
            <a:r>
              <a:rPr lang="es-ES" sz="2000" dirty="0" err="1" smtClean="0"/>
              <a:t>the</a:t>
            </a:r>
            <a:r>
              <a:rPr lang="es-ES" sz="2000" dirty="0" smtClean="0"/>
              <a:t> </a:t>
            </a:r>
            <a:r>
              <a:rPr lang="es-ES" sz="2000" dirty="0" err="1" smtClean="0"/>
              <a:t>Normans</a:t>
            </a:r>
            <a:r>
              <a:rPr lang="es-ES" sz="2000" dirty="0" smtClean="0"/>
              <a:t> , norman </a:t>
            </a:r>
            <a:r>
              <a:rPr lang="es-ES" sz="2000" dirty="0" err="1" smtClean="0"/>
              <a:t>french</a:t>
            </a:r>
            <a:r>
              <a:rPr lang="es-ES" sz="2000" dirty="0" smtClean="0"/>
              <a:t> </a:t>
            </a:r>
            <a:r>
              <a:rPr lang="es-ES" sz="2000" dirty="0" err="1" smtClean="0"/>
              <a:t>was</a:t>
            </a:r>
            <a:r>
              <a:rPr lang="es-ES" sz="2000" dirty="0" smtClean="0"/>
              <a:t> </a:t>
            </a:r>
            <a:r>
              <a:rPr lang="es-ES" sz="2000" dirty="0" err="1" smtClean="0"/>
              <a:t>introduced</a:t>
            </a:r>
            <a:r>
              <a:rPr lang="es-ES" sz="2000" dirty="0" smtClean="0"/>
              <a:t> </a:t>
            </a:r>
            <a:r>
              <a:rPr lang="es-ES" sz="2000" dirty="0" err="1" smtClean="0"/>
              <a:t>into</a:t>
            </a:r>
            <a:r>
              <a:rPr lang="es-ES" sz="2000" dirty="0" smtClean="0"/>
              <a:t> </a:t>
            </a:r>
            <a:r>
              <a:rPr lang="es-ES" sz="2000" dirty="0" err="1" smtClean="0"/>
              <a:t>England</a:t>
            </a:r>
            <a:r>
              <a:rPr lang="es-ES" sz="2000" dirty="0" smtClean="0"/>
              <a:t>.</a:t>
            </a:r>
          </a:p>
          <a:p>
            <a:pPr>
              <a:buNone/>
            </a:pPr>
            <a:endParaRPr lang="en-US" sz="2000" dirty="0"/>
          </a:p>
        </p:txBody>
      </p:sp>
      <p:pic>
        <p:nvPicPr>
          <p:cNvPr id="4" name="Picture 4" descr="http://celts.mrdonn.org/celts03.gif"/>
          <p:cNvPicPr>
            <a:picLocks noChangeAspect="1" noChangeArrowheads="1"/>
          </p:cNvPicPr>
          <p:nvPr/>
        </p:nvPicPr>
        <p:blipFill>
          <a:blip r:embed="rId2"/>
          <a:srcRect/>
          <a:stretch>
            <a:fillRect/>
          </a:stretch>
        </p:blipFill>
        <p:spPr bwMode="auto">
          <a:xfrm>
            <a:off x="5562600" y="2819400"/>
            <a:ext cx="3276600" cy="1255703"/>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1046</Words>
  <Application>Microsoft Office PowerPoint</Application>
  <PresentationFormat>Presentación en pantalla (4:3)</PresentationFormat>
  <Paragraphs>70</Paragraphs>
  <Slides>17</Slides>
  <Notes>1</Notes>
  <HiddenSlides>0</HiddenSlides>
  <MMClips>0</MMClips>
  <ScaleCrop>false</ScaleCrop>
  <HeadingPairs>
    <vt:vector size="4" baseType="variant">
      <vt:variant>
        <vt:lpstr>Tema</vt:lpstr>
      </vt:variant>
      <vt:variant>
        <vt:i4>1</vt:i4>
      </vt:variant>
      <vt:variant>
        <vt:lpstr>Títulos de diapositiva</vt:lpstr>
      </vt:variant>
      <vt:variant>
        <vt:i4>17</vt:i4>
      </vt:variant>
    </vt:vector>
  </HeadingPairs>
  <TitlesOfParts>
    <vt:vector size="18" baseType="lpstr">
      <vt:lpstr>Median</vt:lpstr>
      <vt:lpstr>ENGLISH Literature        </vt:lpstr>
      <vt:lpstr>Historical background of earliest England </vt:lpstr>
      <vt:lpstr>Diapositiva 3</vt:lpstr>
      <vt:lpstr>Diapositiva 4</vt:lpstr>
      <vt:lpstr>Diapositiva 5</vt:lpstr>
      <vt:lpstr>Diapositiva 6</vt:lpstr>
      <vt:lpstr>Christianity reaches Britain</vt:lpstr>
      <vt:lpstr>The new culture is threatened by vikings</vt:lpstr>
      <vt:lpstr>THE LITERATURE OF EARLIEST ENGLAND</vt:lpstr>
      <vt:lpstr>The Celtic Heritage: Cuchulain</vt:lpstr>
      <vt:lpstr>Diapositiva 11</vt:lpstr>
      <vt:lpstr>The Anglosaxon poem: Beowulf</vt:lpstr>
      <vt:lpstr>PRINCIPAL CHARACTERS OF BEOWULF </vt:lpstr>
      <vt:lpstr>Geats and Danes</vt:lpstr>
      <vt:lpstr>LITERARY TERMS</vt:lpstr>
      <vt:lpstr>Diapositiva 16</vt:lpstr>
      <vt:lpstr>Elements of an Epic</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2006-08-30T21:40:00Z</dcterms:created>
  <dcterms:modified xsi:type="dcterms:W3CDTF">2009-08-13T18:15:33Z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TC101671251033</vt:lpwstr>
  </property>
</Properties>
</file>